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51" r:id="rId2"/>
    <p:sldId id="258" r:id="rId3"/>
    <p:sldId id="270" r:id="rId4"/>
    <p:sldId id="262" r:id="rId5"/>
    <p:sldId id="271" r:id="rId6"/>
    <p:sldId id="273" r:id="rId7"/>
    <p:sldId id="274" r:id="rId8"/>
    <p:sldId id="275" r:id="rId9"/>
    <p:sldId id="272" r:id="rId10"/>
    <p:sldId id="264" r:id="rId11"/>
    <p:sldId id="276" r:id="rId12"/>
    <p:sldId id="277" r:id="rId13"/>
    <p:sldId id="278" r:id="rId14"/>
    <p:sldId id="279" r:id="rId15"/>
    <p:sldId id="280" r:id="rId16"/>
    <p:sldId id="341" r:id="rId17"/>
    <p:sldId id="281" r:id="rId18"/>
    <p:sldId id="282" r:id="rId19"/>
    <p:sldId id="283" r:id="rId20"/>
    <p:sldId id="284" r:id="rId21"/>
    <p:sldId id="340" r:id="rId22"/>
    <p:sldId id="286" r:id="rId23"/>
    <p:sldId id="287" r:id="rId24"/>
    <p:sldId id="288" r:id="rId25"/>
    <p:sldId id="343" r:id="rId26"/>
    <p:sldId id="292" r:id="rId27"/>
    <p:sldId id="344" r:id="rId28"/>
    <p:sldId id="293" r:id="rId29"/>
    <p:sldId id="345" r:id="rId30"/>
    <p:sldId id="349" r:id="rId31"/>
    <p:sldId id="294" r:id="rId32"/>
    <p:sldId id="350" r:id="rId33"/>
    <p:sldId id="342" r:id="rId34"/>
    <p:sldId id="296" r:id="rId35"/>
    <p:sldId id="297" r:id="rId36"/>
    <p:sldId id="298" r:id="rId37"/>
    <p:sldId id="299" r:id="rId38"/>
    <p:sldId id="301" r:id="rId39"/>
    <p:sldId id="302" r:id="rId40"/>
    <p:sldId id="303" r:id="rId41"/>
    <p:sldId id="304" r:id="rId42"/>
    <p:sldId id="305" r:id="rId43"/>
    <p:sldId id="306" r:id="rId44"/>
    <p:sldId id="307" r:id="rId45"/>
    <p:sldId id="266" r:id="rId46"/>
    <p:sldId id="309" r:id="rId47"/>
    <p:sldId id="347" r:id="rId48"/>
    <p:sldId id="312" r:id="rId49"/>
    <p:sldId id="313" r:id="rId50"/>
    <p:sldId id="315" r:id="rId51"/>
    <p:sldId id="316" r:id="rId52"/>
    <p:sldId id="317" r:id="rId53"/>
    <p:sldId id="319" r:id="rId54"/>
    <p:sldId id="321" r:id="rId55"/>
    <p:sldId id="322" r:id="rId56"/>
    <p:sldId id="348" r:id="rId57"/>
    <p:sldId id="324" r:id="rId58"/>
    <p:sldId id="326" r:id="rId59"/>
    <p:sldId id="332" r:id="rId60"/>
    <p:sldId id="327" r:id="rId61"/>
    <p:sldId id="328" r:id="rId62"/>
    <p:sldId id="329" r:id="rId63"/>
    <p:sldId id="330" r:id="rId64"/>
    <p:sldId id="331" r:id="rId65"/>
    <p:sldId id="333" r:id="rId66"/>
    <p:sldId id="334" r:id="rId67"/>
    <p:sldId id="335" r:id="rId68"/>
    <p:sldId id="336" r:id="rId69"/>
    <p:sldId id="338" r:id="rId70"/>
    <p:sldId id="33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5V5h+4ZFmhxGxHZdQr6xg==" hashData="S2ixNk3hQWguytbInwDgF8y4rJnf+ES+ePJXbQMXC1EWQFcX5OgyDG3X82eW1ZbaOvEBtfduXAwcf7HK9Tsc5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CDD"/>
    <a:srgbClr val="FFFAF0"/>
    <a:srgbClr val="EBF6FB"/>
    <a:srgbClr val="FAB489"/>
    <a:srgbClr val="9C9E32"/>
    <a:srgbClr val="A9AB36"/>
    <a:srgbClr val="B4DAE9"/>
    <a:srgbClr val="E9E7E2"/>
    <a:srgbClr val="F6F4EF"/>
    <a:srgbClr val="DBB4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50" autoAdjust="0"/>
    <p:restoredTop sz="96296"/>
  </p:normalViewPr>
  <p:slideViewPr>
    <p:cSldViewPr snapToGrid="0">
      <p:cViewPr varScale="1">
        <p:scale>
          <a:sx n="69" d="100"/>
          <a:sy n="69" d="100"/>
        </p:scale>
        <p:origin x="518" y="58"/>
      </p:cViewPr>
      <p:guideLst/>
    </p:cSldViewPr>
  </p:slideViewPr>
  <p:outlineViewPr>
    <p:cViewPr>
      <p:scale>
        <a:sx n="33" d="100"/>
        <a:sy n="33" d="100"/>
      </p:scale>
      <p:origin x="0" y="-3808"/>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56" d="100"/>
          <a:sy n="156" d="100"/>
        </p:scale>
        <p:origin x="44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762F9-696C-BD42-9F2F-65BB0B37A5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8FB15A-6DDA-3545-8D50-30A4A7EEA4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E21A49-690C-2748-86A6-47BDC7E3554F}" type="datetimeFigureOut">
              <a:rPr lang="en-US" smtClean="0"/>
              <a:t>3/5/2021</a:t>
            </a:fld>
            <a:endParaRPr lang="en-US"/>
          </a:p>
        </p:txBody>
      </p:sp>
      <p:sp>
        <p:nvSpPr>
          <p:cNvPr id="4" name="Footer Placeholder 3">
            <a:extLst>
              <a:ext uri="{FF2B5EF4-FFF2-40B4-BE49-F238E27FC236}">
                <a16:creationId xmlns:a16="http://schemas.microsoft.com/office/drawing/2014/main" id="{778E7055-A950-2E4F-87A5-3ECBB475B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399A-8FD7-964A-B720-07542E4F7D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A1CC6C-A55A-2443-884F-6E7ECFACB750}" type="slidenum">
              <a:rPr lang="en-US" smtClean="0"/>
              <a:t>‹#›</a:t>
            </a:fld>
            <a:endParaRPr lang="en-US"/>
          </a:p>
        </p:txBody>
      </p:sp>
    </p:spTree>
    <p:extLst>
      <p:ext uri="{BB962C8B-B14F-4D97-AF65-F5344CB8AC3E}">
        <p14:creationId xmlns:p14="http://schemas.microsoft.com/office/powerpoint/2010/main" val="1793955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C22AC-5C5D-764E-8A14-A2590CB0D108}" type="datetimeFigureOut">
              <a:rPr lang="en-US" smtClean="0"/>
              <a:t>3/5/2021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66481-A0E4-884D-B8EB-30A1DF2C0ABB}" type="slidenum">
              <a:rPr lang="en-US" smtClean="0"/>
              <a:t>‹#›</a:t>
            </a:fld>
            <a:endParaRPr lang="en-US"/>
          </a:p>
        </p:txBody>
      </p:sp>
    </p:spTree>
    <p:extLst>
      <p:ext uri="{BB962C8B-B14F-4D97-AF65-F5344CB8AC3E}">
        <p14:creationId xmlns:p14="http://schemas.microsoft.com/office/powerpoint/2010/main" val="74221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3.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3.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3.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3.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1.svg"/><Relationship Id="rId5" Type="http://schemas.openxmlformats.org/officeDocument/2006/relationships/image" Target="../media/image5.sv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2.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svg"/><Relationship Id="rId3" Type="http://schemas.openxmlformats.org/officeDocument/2006/relationships/image" Target="../media/image12.svg"/><Relationship Id="rId7" Type="http://schemas.openxmlformats.org/officeDocument/2006/relationships/image" Target="../media/image21.svg"/><Relationship Id="rId12"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3.svg"/><Relationship Id="rId5" Type="http://schemas.openxmlformats.org/officeDocument/2006/relationships/image" Target="../media/image48.svg"/><Relationship Id="rId10" Type="http://schemas.openxmlformats.org/officeDocument/2006/relationships/image" Target="../media/image2.png"/><Relationship Id="rId4" Type="http://schemas.openxmlformats.org/officeDocument/2006/relationships/image" Target="../media/image47.png"/><Relationship Id="rId9" Type="http://schemas.openxmlformats.org/officeDocument/2006/relationships/image" Target="../media/image5.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CC454-B412-4084-9121-0B4408918EC5}"/>
              </a:ext>
            </a:extLst>
          </p:cNvPr>
          <p:cNvSpPr>
            <a:spLocks noGrp="1"/>
          </p:cNvSpPr>
          <p:nvPr>
            <p:ph type="ctrTitle"/>
          </p:nvPr>
        </p:nvSpPr>
        <p:spPr>
          <a:xfrm>
            <a:off x="1524000" y="1122363"/>
            <a:ext cx="9144000" cy="2387600"/>
          </a:xfrm>
        </p:spPr>
        <p:txBody>
          <a:bodyPr anchor="b"/>
          <a:lstStyle>
            <a:lvl1pPr algn="ctr">
              <a:defRPr sz="6000" b="0" i="0">
                <a:latin typeface="Century Gothic Pro"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30DA918-FD05-4105-A297-53EB8FDEA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37AFEE0-69D0-45B2-B4BF-82F4FC1B756D}"/>
              </a:ext>
            </a:extLst>
          </p:cNvPr>
          <p:cNvSpPr>
            <a:spLocks noGrp="1"/>
          </p:cNvSpPr>
          <p:nvPr>
            <p:ph type="dt" sz="half" idx="10"/>
          </p:nvPr>
        </p:nvSpPr>
        <p:spPr/>
        <p:txBody>
          <a:bodyPr/>
          <a:lstStyle/>
          <a:p>
            <a:fld id="{D6FD128D-C795-4281-9646-98F07CD897BB}" type="datetime1">
              <a:rPr lang="en-US" smtClean="0"/>
              <a:t>3/5/2021</a:t>
            </a:fld>
            <a:endParaRPr lang="en-US"/>
          </a:p>
        </p:txBody>
      </p:sp>
      <p:sp>
        <p:nvSpPr>
          <p:cNvPr id="5" name="Footer Placeholder 4">
            <a:extLst>
              <a:ext uri="{FF2B5EF4-FFF2-40B4-BE49-F238E27FC236}">
                <a16:creationId xmlns:a16="http://schemas.microsoft.com/office/drawing/2014/main" id="{5A9B811C-09E7-4A67-B9C6-F301997C0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009D2-DB0D-4D43-B258-A2A81E2F4402}"/>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208204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7AE637-9FB7-7344-82FD-343987DDF340}"/>
              </a:ext>
            </a:extLst>
          </p:cNvPr>
          <p:cNvSpPr/>
          <p:nvPr userDrawn="1"/>
        </p:nvSpPr>
        <p:spPr>
          <a:xfrm>
            <a:off x="3581400" y="707866"/>
            <a:ext cx="5447605" cy="469293"/>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5B4536-AE14-B34F-BE5D-0E348BC970F9}"/>
              </a:ext>
            </a:extLst>
          </p:cNvPr>
          <p:cNvSpPr/>
          <p:nvPr userDrawn="1"/>
        </p:nvSpPr>
        <p:spPr>
          <a:xfrm>
            <a:off x="10955715" y="0"/>
            <a:ext cx="1257306" cy="68816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386406-4B1E-DB44-B58D-A50E73911926}"/>
              </a:ext>
            </a:extLst>
          </p:cNvPr>
          <p:cNvSpPr/>
          <p:nvPr userDrawn="1"/>
        </p:nvSpPr>
        <p:spPr>
          <a:xfrm>
            <a:off x="0" y="0"/>
            <a:ext cx="3363310" cy="68816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581400" y="707866"/>
            <a:ext cx="5205248" cy="469293"/>
          </a:xfrm>
        </p:spPr>
        <p:txBody>
          <a:bodyPr/>
          <a:lstStyle>
            <a:lvl1pPr>
              <a:defRPr sz="2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3581400" y="1932491"/>
            <a:ext cx="7117080" cy="4244472"/>
          </a:xfrm>
        </p:spPr>
        <p:txBody>
          <a:bodyPr/>
          <a:lstStyle>
            <a:lvl1pPr>
              <a:defRPr>
                <a:solidFill>
                  <a:srgbClr val="003C5B"/>
                </a:solidFill>
              </a:defRPr>
            </a:lvl1pPr>
            <a:lvl2pPr>
              <a:defRPr>
                <a:solidFill>
                  <a:srgbClr val="003C5B"/>
                </a:solidFill>
              </a:defRPr>
            </a:lvl2pPr>
            <a:lvl3pPr>
              <a:defRPr>
                <a:solidFill>
                  <a:srgbClr val="003C5B"/>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68A20492-88E8-4A3C-A078-D4645730EE6B}"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10" name="Picture 9">
            <a:extLst>
              <a:ext uri="{FF2B5EF4-FFF2-40B4-BE49-F238E27FC236}">
                <a16:creationId xmlns:a16="http://schemas.microsoft.com/office/drawing/2014/main" id="{AFE1E4EA-4D98-8A4B-B1AB-E36F1F85EC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06560" y="707866"/>
            <a:ext cx="1371600" cy="548640"/>
          </a:xfrm>
          <a:prstGeom prst="rect">
            <a:avLst/>
          </a:prstGeom>
        </p:spPr>
      </p:pic>
      <p:pic>
        <p:nvPicPr>
          <p:cNvPr id="12" name="Graphic 11">
            <a:extLst>
              <a:ext uri="{FF2B5EF4-FFF2-40B4-BE49-F238E27FC236}">
                <a16:creationId xmlns:a16="http://schemas.microsoft.com/office/drawing/2014/main" id="{B0C5B860-F9EB-7749-842D-5FD39A39F1E7}"/>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960" t="-1624" r="10721" b="9142"/>
          <a:stretch/>
        </p:blipFill>
        <p:spPr>
          <a:xfrm>
            <a:off x="0" y="241737"/>
            <a:ext cx="3363310" cy="6639911"/>
          </a:xfrm>
          <a:prstGeom prst="rect">
            <a:avLst/>
          </a:prstGeom>
        </p:spPr>
      </p:pic>
      <p:pic>
        <p:nvPicPr>
          <p:cNvPr id="15" name="Graphic 14">
            <a:extLst>
              <a:ext uri="{FF2B5EF4-FFF2-40B4-BE49-F238E27FC236}">
                <a16:creationId xmlns:a16="http://schemas.microsoft.com/office/drawing/2014/main" id="{8A238317-C443-AA43-9A34-3520FFBD5C4B}"/>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60583"/>
          <a:stretch/>
        </p:blipFill>
        <p:spPr>
          <a:xfrm>
            <a:off x="10955715" y="218090"/>
            <a:ext cx="1257306" cy="6639910"/>
          </a:xfrm>
          <a:prstGeom prst="rect">
            <a:avLst/>
          </a:prstGeom>
        </p:spPr>
      </p:pic>
    </p:spTree>
    <p:extLst>
      <p:ext uri="{BB962C8B-B14F-4D97-AF65-F5344CB8AC3E}">
        <p14:creationId xmlns:p14="http://schemas.microsoft.com/office/powerpoint/2010/main" val="353951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336331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707867"/>
            <a:ext cx="2669628" cy="5469096"/>
          </a:xfrm>
        </p:spPr>
        <p:txBody>
          <a:bodyPr anchor="ctr" anchorCtr="0"/>
          <a:lstStyle>
            <a:lvl1pPr algn="ct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038600" y="1595120"/>
            <a:ext cx="6659880" cy="4581843"/>
          </a:xfrm>
        </p:spPr>
        <p:txBody>
          <a:bodyPr/>
          <a:lstStyle>
            <a:lvl1pPr>
              <a:defRPr>
                <a:solidFill>
                  <a:srgbClr val="003C5B"/>
                </a:solidFill>
              </a:defRPr>
            </a:lvl1pPr>
            <a:lvl2pPr>
              <a:defRPr>
                <a:solidFill>
                  <a:srgbClr val="003C5B"/>
                </a:solidFill>
              </a:defRPr>
            </a:lvl2pPr>
            <a:lvl3pPr>
              <a:defRPr>
                <a:solidFill>
                  <a:srgbClr val="003C5B"/>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94E8152C-E8B4-4FDA-B4AF-ED9433917947}"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4212258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CB87D3E5-EC98-BA40-A37C-1E93774510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907"/>
          <a:stretch/>
        </p:blipFill>
        <p:spPr>
          <a:xfrm>
            <a:off x="0" y="5473700"/>
            <a:ext cx="12192000" cy="1384299"/>
          </a:xfrm>
          <a:prstGeom prst="rect">
            <a:avLst/>
          </a:prstGeom>
        </p:spPr>
      </p:pic>
      <p:sp>
        <p:nvSpPr>
          <p:cNvPr id="7" name="Rectangle 6">
            <a:extLst>
              <a:ext uri="{FF2B5EF4-FFF2-40B4-BE49-F238E27FC236}">
                <a16:creationId xmlns:a16="http://schemas.microsoft.com/office/drawing/2014/main" id="{BDC10009-69D1-4505-8A80-02290F4BD569}"/>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861849"/>
            <a:ext cx="3670738" cy="5315114"/>
          </a:xfrm>
        </p:spPr>
        <p:txBody>
          <a:bodyPr wrap="square" anchor="t" anchorCtr="0"/>
          <a:lstStyle>
            <a:lvl1pPr algn="l">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65542" y="861849"/>
            <a:ext cx="6358058" cy="4262055"/>
          </a:xfrm>
          <a:noFill/>
        </p:spPr>
        <p:txBody>
          <a:bodyPr lIns="91440" tIns="91440" rIns="91440" bIns="91440"/>
          <a:lstStyle>
            <a:lvl1pPr>
              <a:lnSpc>
                <a:spcPct val="100000"/>
              </a:lnSpc>
              <a:defRPr sz="2800">
                <a:solidFill>
                  <a:schemeClr val="tx2"/>
                </a:solidFill>
              </a:defRPr>
            </a:lvl1pPr>
            <a:lvl2pPr>
              <a:lnSpc>
                <a:spcPct val="100000"/>
              </a:lnSpc>
              <a:defRPr sz="2800">
                <a:solidFill>
                  <a:schemeClr val="tx2"/>
                </a:solidFill>
              </a:defRPr>
            </a:lvl2pPr>
            <a:lvl3pPr>
              <a:lnSpc>
                <a:spcPct val="100000"/>
              </a:lnSpc>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FBAA326F-18DB-4B53-8146-D4C2C7A3A432}"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9" name="Picture 10">
            <a:extLst>
              <a:ext uri="{FF2B5EF4-FFF2-40B4-BE49-F238E27FC236}">
                <a16:creationId xmlns:a16="http://schemas.microsoft.com/office/drawing/2014/main" id="{DF4646C8-20F3-F943-B926-35BD7FDCE0B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1962" y="5510573"/>
            <a:ext cx="1371600" cy="548640"/>
          </a:xfrm>
          <a:prstGeom prst="rect">
            <a:avLst/>
          </a:prstGeom>
        </p:spPr>
      </p:pic>
      <p:sp>
        <p:nvSpPr>
          <p:cNvPr id="12" name="Rectangle 11">
            <a:extLst>
              <a:ext uri="{FF2B5EF4-FFF2-40B4-BE49-F238E27FC236}">
                <a16:creationId xmlns:a16="http://schemas.microsoft.com/office/drawing/2014/main" id="{222FB14F-041F-0E42-8CBE-274EFE134BA0}"/>
              </a:ext>
            </a:extLst>
          </p:cNvPr>
          <p:cNvSpPr/>
          <p:nvPr userDrawn="1"/>
        </p:nvSpPr>
        <p:spPr>
          <a:xfrm rot="5400000">
            <a:off x="8159495" y="1468420"/>
            <a:ext cx="109728" cy="79552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A5268B6-3D8C-7F46-B81C-1BF757E0F9DB}"/>
              </a:ext>
            </a:extLst>
          </p:cNvPr>
          <p:cNvSpPr/>
          <p:nvPr userDrawn="1"/>
        </p:nvSpPr>
        <p:spPr>
          <a:xfrm>
            <a:off x="4187952" y="0"/>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12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8772D58-04DE-DD4F-BCEC-A8B5986C7C36}"/>
              </a:ext>
            </a:extLst>
          </p:cNvPr>
          <p:cNvSpPr/>
          <p:nvPr userDrawn="1"/>
        </p:nvSpPr>
        <p:spPr>
          <a:xfrm>
            <a:off x="-4" y="3857692"/>
            <a:ext cx="4398682" cy="3000308"/>
          </a:xfrm>
          <a:prstGeom prst="rect">
            <a:avLst/>
          </a:prstGeom>
          <a:pattFill prst="ltHorz">
            <a:fgClr>
              <a:schemeClr val="accent4">
                <a:lumMod val="90000"/>
              </a:schemeClr>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D6057D-918F-9044-A294-7FEA7A37364B}"/>
              </a:ext>
            </a:extLst>
          </p:cNvPr>
          <p:cNvSpPr/>
          <p:nvPr userDrawn="1"/>
        </p:nvSpPr>
        <p:spPr>
          <a:xfrm>
            <a:off x="4493941" y="5564458"/>
            <a:ext cx="7710010" cy="1293542"/>
          </a:xfrm>
          <a:prstGeom prst="rect">
            <a:avLst/>
          </a:prstGeom>
          <a:pattFill prst="lgGrid">
            <a:fgClr>
              <a:schemeClr val="tx2">
                <a:lumMod val="90000"/>
                <a:lumOff val="10000"/>
              </a:schemeClr>
            </a:fgClr>
            <a:bgClr>
              <a:schemeClr val="tx2">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29813C3-5065-C247-8739-453C6C4EAB9F}"/>
              </a:ext>
            </a:extLst>
          </p:cNvPr>
          <p:cNvSpPr/>
          <p:nvPr userDrawn="1"/>
        </p:nvSpPr>
        <p:spPr>
          <a:xfrm>
            <a:off x="0" y="0"/>
            <a:ext cx="4495799" cy="920528"/>
          </a:xfrm>
          <a:prstGeom prst="rect">
            <a:avLst/>
          </a:prstGeom>
          <a:pattFill prst="ltVert">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269890" y="1321491"/>
            <a:ext cx="3873288" cy="2266316"/>
          </a:xfrm>
        </p:spPr>
        <p:txBody>
          <a:bodyPr wrap="square" anchor="ctr" anchorCtr="0"/>
          <a:lstStyle>
            <a:lvl1pPr algn="l">
              <a:defRPr sz="44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65541" y="1321490"/>
            <a:ext cx="6328227" cy="3980073"/>
          </a:xfrm>
          <a:noFill/>
        </p:spPr>
        <p:txBody>
          <a:bodyPr lIns="91440" tIns="91440" rIns="91440" bIns="91440"/>
          <a:lstStyle>
            <a:lvl1pPr>
              <a:defRPr sz="2800">
                <a:solidFill>
                  <a:schemeClr val="tx2"/>
                </a:solidFill>
              </a:defRPr>
            </a:lvl1pPr>
            <a:lvl2pPr>
              <a:defRPr sz="2800">
                <a:solidFill>
                  <a:schemeClr val="tx2"/>
                </a:solidFill>
              </a:defRPr>
            </a:lvl2pPr>
            <a:lvl3pPr>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0D571FB1-9B36-4851-BEC3-40D708045CD4}"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8" name="Rectangle 7">
            <a:extLst>
              <a:ext uri="{FF2B5EF4-FFF2-40B4-BE49-F238E27FC236}">
                <a16:creationId xmlns:a16="http://schemas.microsoft.com/office/drawing/2014/main" id="{4E0B758C-E684-8341-95BD-CFD8DC73D194}"/>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B5968C-525F-6D44-A0E5-78BB9F354005}"/>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D39BC3-6249-7F4F-84D0-FF7D600A3C43}"/>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5EAE3E-3C74-9E4D-9CC7-7F7E413793BA}"/>
              </a:ext>
            </a:extLst>
          </p:cNvPr>
          <p:cNvSpPr/>
          <p:nvPr userDrawn="1"/>
        </p:nvSpPr>
        <p:spPr>
          <a:xfrm rot="5400000">
            <a:off x="8209877" y="1620311"/>
            <a:ext cx="182880" cy="7781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5D12A0A-B74A-BF42-AA26-4D49A6494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8716" y="5783303"/>
            <a:ext cx="1371600" cy="548640"/>
          </a:xfrm>
          <a:prstGeom prst="rect">
            <a:avLst/>
          </a:prstGeom>
        </p:spPr>
      </p:pic>
    </p:spTree>
    <p:extLst>
      <p:ext uri="{BB962C8B-B14F-4D97-AF65-F5344CB8AC3E}">
        <p14:creationId xmlns:p14="http://schemas.microsoft.com/office/powerpoint/2010/main" val="2125151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3307D-248F-DC4B-948D-9BAE3D9C9338}"/>
              </a:ext>
            </a:extLst>
          </p:cNvPr>
          <p:cNvSpPr/>
          <p:nvPr userDrawn="1"/>
        </p:nvSpPr>
        <p:spPr>
          <a:xfrm>
            <a:off x="4493395" y="8281"/>
            <a:ext cx="6205085" cy="5033601"/>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0E2EE5F-DD53-D846-9472-268CA289ED69}"/>
              </a:ext>
            </a:extLst>
          </p:cNvPr>
          <p:cNvSpPr/>
          <p:nvPr userDrawn="1"/>
        </p:nvSpPr>
        <p:spPr>
          <a:xfrm>
            <a:off x="10790785" y="5175114"/>
            <a:ext cx="1401215" cy="1682885"/>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CC739F-3199-2548-9B17-24143FAAD65F}"/>
              </a:ext>
            </a:extLst>
          </p:cNvPr>
          <p:cNvSpPr/>
          <p:nvPr userDrawn="1"/>
        </p:nvSpPr>
        <p:spPr>
          <a:xfrm>
            <a:off x="1" y="0"/>
            <a:ext cx="4322448" cy="622300"/>
          </a:xfrm>
          <a:prstGeom prst="rect">
            <a:avLst/>
          </a:prstGeom>
          <a:pattFill prst="lgGrid">
            <a:fgClr>
              <a:srgbClr val="DBB40F"/>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870B12-3074-484F-B8F7-DD06D68C3076}"/>
              </a:ext>
            </a:extLst>
          </p:cNvPr>
          <p:cNvSpPr/>
          <p:nvPr userDrawn="1"/>
        </p:nvSpPr>
        <p:spPr>
          <a:xfrm>
            <a:off x="1" y="6271098"/>
            <a:ext cx="4322448" cy="622300"/>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23746" y="791208"/>
            <a:ext cx="3680988" cy="1779074"/>
          </a:xfrm>
        </p:spPr>
        <p:txBody>
          <a:bodyPr wrap="square" anchor="t" anchorCtr="0"/>
          <a:lstStyle>
            <a:lvl1pPr algn="l">
              <a:defRPr sz="54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118270B3-8FCD-4010-BA24-5A79F890951D}"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5" name="Rectangle 14">
            <a:extLst>
              <a:ext uri="{FF2B5EF4-FFF2-40B4-BE49-F238E27FC236}">
                <a16:creationId xmlns:a16="http://schemas.microsoft.com/office/drawing/2014/main" id="{90C4EBFE-F7DB-3E43-9665-5DE0125CA32D}"/>
              </a:ext>
            </a:extLst>
          </p:cNvPr>
          <p:cNvSpPr/>
          <p:nvPr userDrawn="1"/>
        </p:nvSpPr>
        <p:spPr>
          <a:xfrm rot="5400000">
            <a:off x="11353799" y="4358227"/>
            <a:ext cx="182882" cy="1493520"/>
          </a:xfrm>
          <a:prstGeom prst="rect">
            <a:avLst/>
          </a:prstGeom>
          <a:pattFill prst="lgGrid">
            <a:fgClr>
              <a:schemeClr val="tx2"/>
            </a:fgClr>
            <a:bgClr>
              <a:schemeClr val="tx2">
                <a:lumMod val="90000"/>
                <a:lumOff val="1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AB4BF4-1CCB-DA46-9308-204EB14740F7}"/>
              </a:ext>
            </a:extLst>
          </p:cNvPr>
          <p:cNvSpPr/>
          <p:nvPr userDrawn="1"/>
        </p:nvSpPr>
        <p:spPr>
          <a:xfrm>
            <a:off x="1528776" y="5237024"/>
            <a:ext cx="182880" cy="10512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0F508FD-8597-8244-8806-32C776A722EB}"/>
              </a:ext>
            </a:extLst>
          </p:cNvPr>
          <p:cNvSpPr/>
          <p:nvPr userDrawn="1"/>
        </p:nvSpPr>
        <p:spPr>
          <a:xfrm>
            <a:off x="11178536" y="4448385"/>
            <a:ext cx="176465" cy="662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4F934F-0727-274A-A43A-B297ED514827}"/>
              </a:ext>
            </a:extLst>
          </p:cNvPr>
          <p:cNvSpPr/>
          <p:nvPr userDrawn="1"/>
        </p:nvSpPr>
        <p:spPr>
          <a:xfrm>
            <a:off x="11178536" y="2218420"/>
            <a:ext cx="176465" cy="3055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FA7A641-D7B9-A24E-AC79-39206EEA5381}"/>
              </a:ext>
            </a:extLst>
          </p:cNvPr>
          <p:cNvGrpSpPr>
            <a:grpSpLocks noChangeAspect="1"/>
          </p:cNvGrpSpPr>
          <p:nvPr userDrawn="1"/>
        </p:nvGrpSpPr>
        <p:grpSpPr>
          <a:xfrm>
            <a:off x="2814950" y="2981392"/>
            <a:ext cx="1188720" cy="1202778"/>
            <a:chOff x="2418360" y="2653645"/>
            <a:chExt cx="1532377" cy="1550500"/>
          </a:xfrm>
        </p:grpSpPr>
        <p:pic>
          <p:nvPicPr>
            <p:cNvPr id="35" name="Graphic 34">
              <a:extLst>
                <a:ext uri="{FF2B5EF4-FFF2-40B4-BE49-F238E27FC236}">
                  <a16:creationId xmlns:a16="http://schemas.microsoft.com/office/drawing/2014/main" id="{FF1EB4E6-FDD4-6641-BAFC-F4ECDBEA379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36" name="Graphic 35">
              <a:extLst>
                <a:ext uri="{FF2B5EF4-FFF2-40B4-BE49-F238E27FC236}">
                  <a16:creationId xmlns:a16="http://schemas.microsoft.com/office/drawing/2014/main" id="{D9CE0AFE-ECB1-CA4B-B7AC-9CAE28C7F2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38" name="Graphic 37">
              <a:extLst>
                <a:ext uri="{FF2B5EF4-FFF2-40B4-BE49-F238E27FC236}">
                  <a16:creationId xmlns:a16="http://schemas.microsoft.com/office/drawing/2014/main" id="{46BEFEF3-8C52-B94C-A6DC-04435B429F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pic>
        <p:nvPicPr>
          <p:cNvPr id="23" name="Graphic 22">
            <a:extLst>
              <a:ext uri="{FF2B5EF4-FFF2-40B4-BE49-F238E27FC236}">
                <a16:creationId xmlns:a16="http://schemas.microsoft.com/office/drawing/2014/main" id="{082CF4F7-73A7-7543-B32E-0746EC1F490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5291" y="3127394"/>
            <a:ext cx="2356462" cy="2127679"/>
          </a:xfrm>
          <a:prstGeom prst="rect">
            <a:avLst/>
          </a:prstGeom>
        </p:spPr>
      </p:pic>
      <p:pic>
        <p:nvPicPr>
          <p:cNvPr id="28" name="Graphic 27">
            <a:extLst>
              <a:ext uri="{FF2B5EF4-FFF2-40B4-BE49-F238E27FC236}">
                <a16:creationId xmlns:a16="http://schemas.microsoft.com/office/drawing/2014/main" id="{03DA8E36-6F45-354F-B1C8-66DB79A3804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980077" y="737570"/>
            <a:ext cx="1040756" cy="1496088"/>
          </a:xfrm>
          <a:prstGeom prst="rect">
            <a:avLst/>
          </a:prstGeom>
        </p:spPr>
      </p:pic>
      <p:pic>
        <p:nvPicPr>
          <p:cNvPr id="27" name="Graphic 26">
            <a:extLst>
              <a:ext uri="{FF2B5EF4-FFF2-40B4-BE49-F238E27FC236}">
                <a16:creationId xmlns:a16="http://schemas.microsoft.com/office/drawing/2014/main" id="{D462CD54-B87D-8543-8C32-4F408AC9CBD0}"/>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80077" y="2952297"/>
            <a:ext cx="1040757" cy="1496088"/>
          </a:xfrm>
          <a:prstGeom prst="rect">
            <a:avLst/>
          </a:prstGeom>
        </p:spPr>
      </p:pic>
      <p:grpSp>
        <p:nvGrpSpPr>
          <p:cNvPr id="42" name="Group 41">
            <a:extLst>
              <a:ext uri="{FF2B5EF4-FFF2-40B4-BE49-F238E27FC236}">
                <a16:creationId xmlns:a16="http://schemas.microsoft.com/office/drawing/2014/main" id="{30F324D8-AD39-8B4C-8FF7-3C688F52D624}"/>
              </a:ext>
            </a:extLst>
          </p:cNvPr>
          <p:cNvGrpSpPr/>
          <p:nvPr userDrawn="1"/>
        </p:nvGrpSpPr>
        <p:grpSpPr>
          <a:xfrm>
            <a:off x="-1" y="0"/>
            <a:ext cx="12192001" cy="6858000"/>
            <a:chOff x="-1" y="0"/>
            <a:chExt cx="12192001" cy="6858000"/>
          </a:xfrm>
        </p:grpSpPr>
        <p:sp>
          <p:nvSpPr>
            <p:cNvPr id="16" name="Rectangle 15">
              <a:extLst>
                <a:ext uri="{FF2B5EF4-FFF2-40B4-BE49-F238E27FC236}">
                  <a16:creationId xmlns:a16="http://schemas.microsoft.com/office/drawing/2014/main" id="{1CDDC682-D699-E141-90BF-06781A75314D}"/>
                </a:ext>
              </a:extLst>
            </p:cNvPr>
            <p:cNvSpPr/>
            <p:nvPr userDrawn="1"/>
          </p:nvSpPr>
          <p:spPr>
            <a:xfrm rot="5400000">
              <a:off x="11399952" y="1845358"/>
              <a:ext cx="182882" cy="1401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60B4D14F-6011-2945-9CE5-15A9FD230C4F}"/>
                </a:ext>
              </a:extLst>
            </p:cNvPr>
            <p:cNvGrpSpPr/>
            <p:nvPr userDrawn="1"/>
          </p:nvGrpSpPr>
          <p:grpSpPr>
            <a:xfrm>
              <a:off x="-1" y="0"/>
              <a:ext cx="12192000" cy="6858000"/>
              <a:chOff x="-1" y="0"/>
              <a:chExt cx="12192000" cy="6858000"/>
            </a:xfrm>
          </p:grpSpPr>
          <p:sp>
            <p:nvSpPr>
              <p:cNvPr id="24" name="Rectangle 23">
                <a:extLst>
                  <a:ext uri="{FF2B5EF4-FFF2-40B4-BE49-F238E27FC236}">
                    <a16:creationId xmlns:a16="http://schemas.microsoft.com/office/drawing/2014/main" id="{A8E45614-1D9E-0541-AF91-EC9DDD77B02C}"/>
                  </a:ext>
                </a:extLst>
              </p:cNvPr>
              <p:cNvSpPr/>
              <p:nvPr userDrawn="1"/>
            </p:nvSpPr>
            <p:spPr>
              <a:xfrm rot="5400000">
                <a:off x="2069784" y="4035588"/>
                <a:ext cx="182880" cy="4322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5EAE3E-3C74-9E4D-9CC7-7F7E413793BA}"/>
                  </a:ext>
                </a:extLst>
              </p:cNvPr>
              <p:cNvSpPr/>
              <p:nvPr userDrawn="1"/>
            </p:nvSpPr>
            <p:spPr>
              <a:xfrm rot="5400000">
                <a:off x="8251257" y="1255686"/>
                <a:ext cx="182880" cy="7698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D507DA66-BA08-3D45-9BA1-D355AE23792D}"/>
                  </a:ext>
                </a:extLst>
              </p:cNvPr>
              <p:cNvGrpSpPr/>
              <p:nvPr userDrawn="1"/>
            </p:nvGrpSpPr>
            <p:grpSpPr>
              <a:xfrm>
                <a:off x="-1" y="0"/>
                <a:ext cx="4495800" cy="6858000"/>
                <a:chOff x="-1" y="0"/>
                <a:chExt cx="4495800" cy="6858000"/>
              </a:xfrm>
            </p:grpSpPr>
            <p:sp>
              <p:nvSpPr>
                <p:cNvPr id="12" name="Rectangle 11">
                  <a:extLst>
                    <a:ext uri="{FF2B5EF4-FFF2-40B4-BE49-F238E27FC236}">
                      <a16:creationId xmlns:a16="http://schemas.microsoft.com/office/drawing/2014/main" id="{B6D39BC3-6249-7F4F-84D0-FF7D600A3C43}"/>
                    </a:ext>
                  </a:extLst>
                </p:cNvPr>
                <p:cNvSpPr/>
                <p:nvPr userDrawn="1"/>
              </p:nvSpPr>
              <p:spPr>
                <a:xfrm rot="5400000">
                  <a:off x="2050207" y="616330"/>
                  <a:ext cx="212503" cy="4312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3B8BC0E-6FD9-4E48-A8A9-0A0B80E1D080}"/>
                    </a:ext>
                  </a:extLst>
                </p:cNvPr>
                <p:cNvSpPr/>
                <p:nvPr userDrawn="1"/>
              </p:nvSpPr>
              <p:spPr>
                <a:xfrm rot="5400000">
                  <a:off x="2069784" y="-1604124"/>
                  <a:ext cx="182880" cy="43224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B758C-E684-8341-95BD-CFD8DC73D194}"/>
                    </a:ext>
                  </a:extLst>
                </p:cNvPr>
                <p:cNvSpPr/>
                <p:nvPr userDrawn="1"/>
              </p:nvSpPr>
              <p:spPr>
                <a:xfrm>
                  <a:off x="4312919"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Rectangle 13">
              <a:extLst>
                <a:ext uri="{FF2B5EF4-FFF2-40B4-BE49-F238E27FC236}">
                  <a16:creationId xmlns:a16="http://schemas.microsoft.com/office/drawing/2014/main" id="{74EA0BE3-97DF-A24F-AA97-9320E4381CAD}"/>
                </a:ext>
              </a:extLst>
            </p:cNvPr>
            <p:cNvSpPr/>
            <p:nvPr userDrawn="1"/>
          </p:nvSpPr>
          <p:spPr>
            <a:xfrm>
              <a:off x="10680229" y="0"/>
              <a:ext cx="1804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4" name="Picture 43">
            <a:extLst>
              <a:ext uri="{FF2B5EF4-FFF2-40B4-BE49-F238E27FC236}">
                <a16:creationId xmlns:a16="http://schemas.microsoft.com/office/drawing/2014/main" id="{4625D77A-943E-3E4B-A43D-93A3290DDA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733134" y="4247125"/>
            <a:ext cx="1371600" cy="548640"/>
          </a:xfrm>
          <a:prstGeom prst="rect">
            <a:avLst/>
          </a:prstGeom>
        </p:spPr>
      </p:pic>
      <p:grpSp>
        <p:nvGrpSpPr>
          <p:cNvPr id="45" name="Group 44">
            <a:extLst>
              <a:ext uri="{FF2B5EF4-FFF2-40B4-BE49-F238E27FC236}">
                <a16:creationId xmlns:a16="http://schemas.microsoft.com/office/drawing/2014/main" id="{788B0CBB-42E2-824A-9E44-2D987C7FD0E2}"/>
              </a:ext>
            </a:extLst>
          </p:cNvPr>
          <p:cNvGrpSpPr>
            <a:grpSpLocks noChangeAspect="1"/>
          </p:cNvGrpSpPr>
          <p:nvPr userDrawn="1"/>
        </p:nvGrpSpPr>
        <p:grpSpPr>
          <a:xfrm>
            <a:off x="2814950" y="4868544"/>
            <a:ext cx="1188720" cy="1202778"/>
            <a:chOff x="2418360" y="2653645"/>
            <a:chExt cx="1532377" cy="1550500"/>
          </a:xfrm>
        </p:grpSpPr>
        <p:pic>
          <p:nvPicPr>
            <p:cNvPr id="46" name="Graphic 45">
              <a:extLst>
                <a:ext uri="{FF2B5EF4-FFF2-40B4-BE49-F238E27FC236}">
                  <a16:creationId xmlns:a16="http://schemas.microsoft.com/office/drawing/2014/main" id="{4EDAB1CE-9BC9-7F46-B62A-A983A5AAD5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47" name="Graphic 46">
              <a:extLst>
                <a:ext uri="{FF2B5EF4-FFF2-40B4-BE49-F238E27FC236}">
                  <a16:creationId xmlns:a16="http://schemas.microsoft.com/office/drawing/2014/main" id="{03EB3DC4-D7C4-B24F-AE58-E3AF786470E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48" name="Graphic 47">
              <a:extLst>
                <a:ext uri="{FF2B5EF4-FFF2-40B4-BE49-F238E27FC236}">
                  <a16:creationId xmlns:a16="http://schemas.microsoft.com/office/drawing/2014/main" id="{E0DD0847-495A-0542-9769-D034B4AB58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spTree>
    <p:extLst>
      <p:ext uri="{BB962C8B-B14F-4D97-AF65-F5344CB8AC3E}">
        <p14:creationId xmlns:p14="http://schemas.microsoft.com/office/powerpoint/2010/main" val="2932447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3307D-248F-DC4B-948D-9BAE3D9C9338}"/>
              </a:ext>
            </a:extLst>
          </p:cNvPr>
          <p:cNvSpPr/>
          <p:nvPr userDrawn="1"/>
        </p:nvSpPr>
        <p:spPr>
          <a:xfrm>
            <a:off x="4493395" y="1"/>
            <a:ext cx="6205085" cy="5041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0E2EE5F-DD53-D846-9472-268CA289ED69}"/>
              </a:ext>
            </a:extLst>
          </p:cNvPr>
          <p:cNvSpPr/>
          <p:nvPr userDrawn="1"/>
        </p:nvSpPr>
        <p:spPr>
          <a:xfrm>
            <a:off x="10790785" y="5175114"/>
            <a:ext cx="1401215" cy="1682885"/>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CC739F-3199-2548-9B17-24143FAAD65F}"/>
              </a:ext>
            </a:extLst>
          </p:cNvPr>
          <p:cNvSpPr/>
          <p:nvPr userDrawn="1"/>
        </p:nvSpPr>
        <p:spPr>
          <a:xfrm>
            <a:off x="1" y="0"/>
            <a:ext cx="4322448" cy="622300"/>
          </a:xfrm>
          <a:prstGeom prst="rect">
            <a:avLst/>
          </a:prstGeom>
          <a:pattFill prst="lgGrid">
            <a:fgClr>
              <a:srgbClr val="DBB40F"/>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870B12-3074-484F-B8F7-DD06D68C3076}"/>
              </a:ext>
            </a:extLst>
          </p:cNvPr>
          <p:cNvSpPr/>
          <p:nvPr userDrawn="1"/>
        </p:nvSpPr>
        <p:spPr>
          <a:xfrm>
            <a:off x="1" y="6271098"/>
            <a:ext cx="4322448" cy="622300"/>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23746" y="791208"/>
            <a:ext cx="3680988" cy="1779074"/>
          </a:xfrm>
        </p:spPr>
        <p:txBody>
          <a:bodyPr wrap="square" anchor="t" anchorCtr="0"/>
          <a:lstStyle>
            <a:lvl1pPr algn="l">
              <a:defRPr sz="54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28F85676-033E-46AD-A1FA-0CD7E15B3568}"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5" name="Rectangle 14">
            <a:extLst>
              <a:ext uri="{FF2B5EF4-FFF2-40B4-BE49-F238E27FC236}">
                <a16:creationId xmlns:a16="http://schemas.microsoft.com/office/drawing/2014/main" id="{90C4EBFE-F7DB-3E43-9665-5DE0125CA32D}"/>
              </a:ext>
            </a:extLst>
          </p:cNvPr>
          <p:cNvSpPr/>
          <p:nvPr userDrawn="1"/>
        </p:nvSpPr>
        <p:spPr>
          <a:xfrm rot="5400000">
            <a:off x="11353799" y="4358227"/>
            <a:ext cx="182882" cy="1493520"/>
          </a:xfrm>
          <a:prstGeom prst="rect">
            <a:avLst/>
          </a:prstGeom>
          <a:pattFill prst="lgGrid">
            <a:fgClr>
              <a:schemeClr val="tx2"/>
            </a:fgClr>
            <a:bgClr>
              <a:schemeClr val="tx2">
                <a:lumMod val="90000"/>
                <a:lumOff val="1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AB4BF4-1CCB-DA46-9308-204EB14740F7}"/>
              </a:ext>
            </a:extLst>
          </p:cNvPr>
          <p:cNvSpPr/>
          <p:nvPr userDrawn="1"/>
        </p:nvSpPr>
        <p:spPr>
          <a:xfrm>
            <a:off x="1528776" y="5237024"/>
            <a:ext cx="182880" cy="10512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0F508FD-8597-8244-8806-32C776A722EB}"/>
              </a:ext>
            </a:extLst>
          </p:cNvPr>
          <p:cNvSpPr/>
          <p:nvPr userDrawn="1"/>
        </p:nvSpPr>
        <p:spPr>
          <a:xfrm>
            <a:off x="11178536" y="4448385"/>
            <a:ext cx="176465" cy="662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4F934F-0727-274A-A43A-B297ED514827}"/>
              </a:ext>
            </a:extLst>
          </p:cNvPr>
          <p:cNvSpPr/>
          <p:nvPr userDrawn="1"/>
        </p:nvSpPr>
        <p:spPr>
          <a:xfrm>
            <a:off x="11178536" y="2218420"/>
            <a:ext cx="176465" cy="3055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FA7A641-D7B9-A24E-AC79-39206EEA5381}"/>
              </a:ext>
            </a:extLst>
          </p:cNvPr>
          <p:cNvGrpSpPr>
            <a:grpSpLocks noChangeAspect="1"/>
          </p:cNvGrpSpPr>
          <p:nvPr userDrawn="1"/>
        </p:nvGrpSpPr>
        <p:grpSpPr>
          <a:xfrm>
            <a:off x="2814950" y="2981392"/>
            <a:ext cx="1188720" cy="1202778"/>
            <a:chOff x="2418360" y="2653645"/>
            <a:chExt cx="1532377" cy="1550500"/>
          </a:xfrm>
        </p:grpSpPr>
        <p:pic>
          <p:nvPicPr>
            <p:cNvPr id="35" name="Graphic 34">
              <a:extLst>
                <a:ext uri="{FF2B5EF4-FFF2-40B4-BE49-F238E27FC236}">
                  <a16:creationId xmlns:a16="http://schemas.microsoft.com/office/drawing/2014/main" id="{FF1EB4E6-FDD4-6641-BAFC-F4ECDBEA379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36" name="Graphic 35">
              <a:extLst>
                <a:ext uri="{FF2B5EF4-FFF2-40B4-BE49-F238E27FC236}">
                  <a16:creationId xmlns:a16="http://schemas.microsoft.com/office/drawing/2014/main" id="{D9CE0AFE-ECB1-CA4B-B7AC-9CAE28C7F2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38" name="Graphic 37">
              <a:extLst>
                <a:ext uri="{FF2B5EF4-FFF2-40B4-BE49-F238E27FC236}">
                  <a16:creationId xmlns:a16="http://schemas.microsoft.com/office/drawing/2014/main" id="{46BEFEF3-8C52-B94C-A6DC-04435B429F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pic>
        <p:nvPicPr>
          <p:cNvPr id="23" name="Graphic 22">
            <a:extLst>
              <a:ext uri="{FF2B5EF4-FFF2-40B4-BE49-F238E27FC236}">
                <a16:creationId xmlns:a16="http://schemas.microsoft.com/office/drawing/2014/main" id="{082CF4F7-73A7-7543-B32E-0746EC1F490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5291" y="3127394"/>
            <a:ext cx="2356462" cy="2127679"/>
          </a:xfrm>
          <a:prstGeom prst="rect">
            <a:avLst/>
          </a:prstGeom>
        </p:spPr>
      </p:pic>
      <p:pic>
        <p:nvPicPr>
          <p:cNvPr id="28" name="Graphic 27">
            <a:extLst>
              <a:ext uri="{FF2B5EF4-FFF2-40B4-BE49-F238E27FC236}">
                <a16:creationId xmlns:a16="http://schemas.microsoft.com/office/drawing/2014/main" id="{03DA8E36-6F45-354F-B1C8-66DB79A3804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980077" y="737570"/>
            <a:ext cx="1040756" cy="1496088"/>
          </a:xfrm>
          <a:prstGeom prst="rect">
            <a:avLst/>
          </a:prstGeom>
        </p:spPr>
      </p:pic>
      <p:pic>
        <p:nvPicPr>
          <p:cNvPr id="27" name="Graphic 26">
            <a:extLst>
              <a:ext uri="{FF2B5EF4-FFF2-40B4-BE49-F238E27FC236}">
                <a16:creationId xmlns:a16="http://schemas.microsoft.com/office/drawing/2014/main" id="{D462CD54-B87D-8543-8C32-4F408AC9CBD0}"/>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80077" y="2952297"/>
            <a:ext cx="1040757" cy="1496088"/>
          </a:xfrm>
          <a:prstGeom prst="rect">
            <a:avLst/>
          </a:prstGeom>
        </p:spPr>
      </p:pic>
      <p:sp>
        <p:nvSpPr>
          <p:cNvPr id="16" name="Rectangle 15">
            <a:extLst>
              <a:ext uri="{FF2B5EF4-FFF2-40B4-BE49-F238E27FC236}">
                <a16:creationId xmlns:a16="http://schemas.microsoft.com/office/drawing/2014/main" id="{1CDDC682-D699-E141-90BF-06781A75314D}"/>
              </a:ext>
            </a:extLst>
          </p:cNvPr>
          <p:cNvSpPr/>
          <p:nvPr userDrawn="1"/>
        </p:nvSpPr>
        <p:spPr>
          <a:xfrm rot="5400000">
            <a:off x="11399952" y="1845358"/>
            <a:ext cx="182882" cy="1401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E45614-1D9E-0541-AF91-EC9DDD77B02C}"/>
              </a:ext>
            </a:extLst>
          </p:cNvPr>
          <p:cNvSpPr/>
          <p:nvPr userDrawn="1"/>
        </p:nvSpPr>
        <p:spPr>
          <a:xfrm rot="5400000">
            <a:off x="2069784" y="4035588"/>
            <a:ext cx="182880" cy="4322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5EAE3E-3C74-9E4D-9CC7-7F7E413793BA}"/>
              </a:ext>
            </a:extLst>
          </p:cNvPr>
          <p:cNvSpPr/>
          <p:nvPr userDrawn="1"/>
        </p:nvSpPr>
        <p:spPr>
          <a:xfrm rot="5400000">
            <a:off x="8251257" y="1255686"/>
            <a:ext cx="182880" cy="7698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6D39BC3-6249-7F4F-84D0-FF7D600A3C43}"/>
              </a:ext>
            </a:extLst>
          </p:cNvPr>
          <p:cNvSpPr/>
          <p:nvPr userDrawn="1"/>
        </p:nvSpPr>
        <p:spPr>
          <a:xfrm rot="5400000">
            <a:off x="2050207" y="616330"/>
            <a:ext cx="212503" cy="4312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3B8BC0E-6FD9-4E48-A8A9-0A0B80E1D080}"/>
              </a:ext>
            </a:extLst>
          </p:cNvPr>
          <p:cNvSpPr/>
          <p:nvPr userDrawn="1"/>
        </p:nvSpPr>
        <p:spPr>
          <a:xfrm rot="5400000">
            <a:off x="2069784" y="-1604124"/>
            <a:ext cx="182880" cy="43224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B758C-E684-8341-95BD-CFD8DC73D194}"/>
              </a:ext>
            </a:extLst>
          </p:cNvPr>
          <p:cNvSpPr/>
          <p:nvPr userDrawn="1"/>
        </p:nvSpPr>
        <p:spPr>
          <a:xfrm>
            <a:off x="4312919"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EA0BE3-97DF-A24F-AA97-9320E4381CAD}"/>
              </a:ext>
            </a:extLst>
          </p:cNvPr>
          <p:cNvSpPr/>
          <p:nvPr userDrawn="1"/>
        </p:nvSpPr>
        <p:spPr>
          <a:xfrm>
            <a:off x="10680229" y="0"/>
            <a:ext cx="1804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4625D77A-943E-3E4B-A43D-93A3290DDA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733134" y="4247125"/>
            <a:ext cx="1371600" cy="548640"/>
          </a:xfrm>
          <a:prstGeom prst="rect">
            <a:avLst/>
          </a:prstGeom>
        </p:spPr>
      </p:pic>
      <p:grpSp>
        <p:nvGrpSpPr>
          <p:cNvPr id="45" name="Group 44">
            <a:extLst>
              <a:ext uri="{FF2B5EF4-FFF2-40B4-BE49-F238E27FC236}">
                <a16:creationId xmlns:a16="http://schemas.microsoft.com/office/drawing/2014/main" id="{788B0CBB-42E2-824A-9E44-2D987C7FD0E2}"/>
              </a:ext>
            </a:extLst>
          </p:cNvPr>
          <p:cNvGrpSpPr>
            <a:grpSpLocks noChangeAspect="1"/>
          </p:cNvGrpSpPr>
          <p:nvPr userDrawn="1"/>
        </p:nvGrpSpPr>
        <p:grpSpPr>
          <a:xfrm>
            <a:off x="2814950" y="4868544"/>
            <a:ext cx="1188720" cy="1202778"/>
            <a:chOff x="2418360" y="2653645"/>
            <a:chExt cx="1532377" cy="1550500"/>
          </a:xfrm>
        </p:grpSpPr>
        <p:pic>
          <p:nvPicPr>
            <p:cNvPr id="46" name="Graphic 45">
              <a:extLst>
                <a:ext uri="{FF2B5EF4-FFF2-40B4-BE49-F238E27FC236}">
                  <a16:creationId xmlns:a16="http://schemas.microsoft.com/office/drawing/2014/main" id="{4EDAB1CE-9BC9-7F46-B62A-A983A5AAD5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47" name="Graphic 46">
              <a:extLst>
                <a:ext uri="{FF2B5EF4-FFF2-40B4-BE49-F238E27FC236}">
                  <a16:creationId xmlns:a16="http://schemas.microsoft.com/office/drawing/2014/main" id="{03EB3DC4-D7C4-B24F-AE58-E3AF786470E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48" name="Graphic 47">
              <a:extLst>
                <a:ext uri="{FF2B5EF4-FFF2-40B4-BE49-F238E27FC236}">
                  <a16:creationId xmlns:a16="http://schemas.microsoft.com/office/drawing/2014/main" id="{E0DD0847-495A-0542-9769-D034B4AB58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sp>
        <p:nvSpPr>
          <p:cNvPr id="39" name="Content Placeholder 2">
            <a:extLst>
              <a:ext uri="{FF2B5EF4-FFF2-40B4-BE49-F238E27FC236}">
                <a16:creationId xmlns:a16="http://schemas.microsoft.com/office/drawing/2014/main" id="{B7BD4C0D-7DA7-EE4C-ABB9-F8809F1424EB}"/>
              </a:ext>
            </a:extLst>
          </p:cNvPr>
          <p:cNvSpPr>
            <a:spLocks noGrp="1"/>
          </p:cNvSpPr>
          <p:nvPr userDrawn="1">
            <p:ph idx="1"/>
          </p:nvPr>
        </p:nvSpPr>
        <p:spPr>
          <a:xfrm>
            <a:off x="4673002" y="1255565"/>
            <a:ext cx="6340426" cy="4027463"/>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3" name="Rectangle 42">
            <a:extLst>
              <a:ext uri="{FF2B5EF4-FFF2-40B4-BE49-F238E27FC236}">
                <a16:creationId xmlns:a16="http://schemas.microsoft.com/office/drawing/2014/main" id="{DCDF605B-9F00-D743-A799-FA4497D27790}"/>
              </a:ext>
            </a:extLst>
          </p:cNvPr>
          <p:cNvSpPr/>
          <p:nvPr userDrawn="1"/>
        </p:nvSpPr>
        <p:spPr>
          <a:xfrm>
            <a:off x="4493395" y="5181600"/>
            <a:ext cx="6205085" cy="1676399"/>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447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FFAF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9D5B081-C3D7-8E47-A524-F45FAE6727C5}"/>
              </a:ext>
            </a:extLst>
          </p:cNvPr>
          <p:cNvSpPr/>
          <p:nvPr userDrawn="1"/>
        </p:nvSpPr>
        <p:spPr>
          <a:xfrm>
            <a:off x="0" y="0"/>
            <a:ext cx="4322448" cy="542856"/>
          </a:xfrm>
          <a:prstGeom prst="rect">
            <a:avLst/>
          </a:prstGeom>
          <a:pattFill prst="ltVert">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E3307D-248F-DC4B-948D-9BAE3D9C9338}"/>
              </a:ext>
            </a:extLst>
          </p:cNvPr>
          <p:cNvSpPr/>
          <p:nvPr userDrawn="1"/>
        </p:nvSpPr>
        <p:spPr>
          <a:xfrm>
            <a:off x="4493395" y="1"/>
            <a:ext cx="6205085" cy="5041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0E2EE5F-DD53-D846-9472-268CA289ED69}"/>
              </a:ext>
            </a:extLst>
          </p:cNvPr>
          <p:cNvSpPr/>
          <p:nvPr userDrawn="1"/>
        </p:nvSpPr>
        <p:spPr>
          <a:xfrm>
            <a:off x="10790785" y="5175114"/>
            <a:ext cx="1401215" cy="1682885"/>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870B12-3074-484F-B8F7-DD06D68C3076}"/>
              </a:ext>
            </a:extLst>
          </p:cNvPr>
          <p:cNvSpPr/>
          <p:nvPr userDrawn="1"/>
        </p:nvSpPr>
        <p:spPr>
          <a:xfrm>
            <a:off x="1" y="6271098"/>
            <a:ext cx="4322448" cy="622300"/>
          </a:xfrm>
          <a:prstGeom prst="rect">
            <a:avLst/>
          </a:prstGeom>
          <a:pattFill prst="lgGrid">
            <a:fgClr>
              <a:schemeClr val="accent1">
                <a:lumMod val="75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23746" y="791208"/>
            <a:ext cx="3680988" cy="1779074"/>
          </a:xfrm>
        </p:spPr>
        <p:txBody>
          <a:bodyPr wrap="square" anchor="t" anchorCtr="0"/>
          <a:lstStyle>
            <a:lvl1pPr algn="l">
              <a:defRPr sz="54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3862D24A-9480-4B85-B261-37C7D88F64EA}"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5" name="Rectangle 14">
            <a:extLst>
              <a:ext uri="{FF2B5EF4-FFF2-40B4-BE49-F238E27FC236}">
                <a16:creationId xmlns:a16="http://schemas.microsoft.com/office/drawing/2014/main" id="{90C4EBFE-F7DB-3E43-9665-5DE0125CA32D}"/>
              </a:ext>
            </a:extLst>
          </p:cNvPr>
          <p:cNvSpPr/>
          <p:nvPr userDrawn="1"/>
        </p:nvSpPr>
        <p:spPr>
          <a:xfrm rot="5400000">
            <a:off x="11353799" y="4358227"/>
            <a:ext cx="182882" cy="1493520"/>
          </a:xfrm>
          <a:prstGeom prst="rect">
            <a:avLst/>
          </a:prstGeom>
          <a:pattFill prst="lgGrid">
            <a:fgClr>
              <a:schemeClr val="tx2"/>
            </a:fgClr>
            <a:bgClr>
              <a:schemeClr val="tx2">
                <a:lumMod val="90000"/>
                <a:lumOff val="1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AB4BF4-1CCB-DA46-9308-204EB14740F7}"/>
              </a:ext>
            </a:extLst>
          </p:cNvPr>
          <p:cNvSpPr/>
          <p:nvPr userDrawn="1"/>
        </p:nvSpPr>
        <p:spPr>
          <a:xfrm>
            <a:off x="1528776" y="5237024"/>
            <a:ext cx="182880" cy="1051227"/>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0F508FD-8597-8244-8806-32C776A722EB}"/>
              </a:ext>
            </a:extLst>
          </p:cNvPr>
          <p:cNvSpPr/>
          <p:nvPr userDrawn="1"/>
        </p:nvSpPr>
        <p:spPr>
          <a:xfrm>
            <a:off x="11178536" y="4448385"/>
            <a:ext cx="176465" cy="662113"/>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4F934F-0727-274A-A43A-B297ED514827}"/>
              </a:ext>
            </a:extLst>
          </p:cNvPr>
          <p:cNvSpPr/>
          <p:nvPr userDrawn="1"/>
        </p:nvSpPr>
        <p:spPr>
          <a:xfrm>
            <a:off x="11178536" y="2218420"/>
            <a:ext cx="176465" cy="305511"/>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FA7A641-D7B9-A24E-AC79-39206EEA5381}"/>
              </a:ext>
            </a:extLst>
          </p:cNvPr>
          <p:cNvGrpSpPr>
            <a:grpSpLocks noChangeAspect="1"/>
          </p:cNvGrpSpPr>
          <p:nvPr userDrawn="1"/>
        </p:nvGrpSpPr>
        <p:grpSpPr>
          <a:xfrm>
            <a:off x="2814950" y="2981392"/>
            <a:ext cx="1188720" cy="1202778"/>
            <a:chOff x="2418360" y="2653645"/>
            <a:chExt cx="1532377" cy="1550500"/>
          </a:xfrm>
        </p:grpSpPr>
        <p:pic>
          <p:nvPicPr>
            <p:cNvPr id="35" name="Graphic 34">
              <a:extLst>
                <a:ext uri="{FF2B5EF4-FFF2-40B4-BE49-F238E27FC236}">
                  <a16:creationId xmlns:a16="http://schemas.microsoft.com/office/drawing/2014/main" id="{FF1EB4E6-FDD4-6641-BAFC-F4ECDBEA379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36" name="Graphic 35">
              <a:extLst>
                <a:ext uri="{FF2B5EF4-FFF2-40B4-BE49-F238E27FC236}">
                  <a16:creationId xmlns:a16="http://schemas.microsoft.com/office/drawing/2014/main" id="{D9CE0AFE-ECB1-CA4B-B7AC-9CAE28C7F2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38" name="Graphic 37">
              <a:extLst>
                <a:ext uri="{FF2B5EF4-FFF2-40B4-BE49-F238E27FC236}">
                  <a16:creationId xmlns:a16="http://schemas.microsoft.com/office/drawing/2014/main" id="{46BEFEF3-8C52-B94C-A6DC-04435B429F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pic>
        <p:nvPicPr>
          <p:cNvPr id="23" name="Graphic 22">
            <a:extLst>
              <a:ext uri="{FF2B5EF4-FFF2-40B4-BE49-F238E27FC236}">
                <a16:creationId xmlns:a16="http://schemas.microsoft.com/office/drawing/2014/main" id="{082CF4F7-73A7-7543-B32E-0746EC1F490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5291" y="3127394"/>
            <a:ext cx="2356462" cy="2127679"/>
          </a:xfrm>
          <a:prstGeom prst="rect">
            <a:avLst/>
          </a:prstGeom>
        </p:spPr>
      </p:pic>
      <p:pic>
        <p:nvPicPr>
          <p:cNvPr id="28" name="Graphic 27">
            <a:extLst>
              <a:ext uri="{FF2B5EF4-FFF2-40B4-BE49-F238E27FC236}">
                <a16:creationId xmlns:a16="http://schemas.microsoft.com/office/drawing/2014/main" id="{03DA8E36-6F45-354F-B1C8-66DB79A3804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980077" y="737570"/>
            <a:ext cx="1040756" cy="1496088"/>
          </a:xfrm>
          <a:prstGeom prst="rect">
            <a:avLst/>
          </a:prstGeom>
        </p:spPr>
      </p:pic>
      <p:pic>
        <p:nvPicPr>
          <p:cNvPr id="27" name="Graphic 26">
            <a:extLst>
              <a:ext uri="{FF2B5EF4-FFF2-40B4-BE49-F238E27FC236}">
                <a16:creationId xmlns:a16="http://schemas.microsoft.com/office/drawing/2014/main" id="{D462CD54-B87D-8543-8C32-4F408AC9CBD0}"/>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80077" y="2952297"/>
            <a:ext cx="1040757" cy="1496088"/>
          </a:xfrm>
          <a:prstGeom prst="rect">
            <a:avLst/>
          </a:prstGeom>
        </p:spPr>
      </p:pic>
      <p:sp>
        <p:nvSpPr>
          <p:cNvPr id="16" name="Rectangle 15">
            <a:extLst>
              <a:ext uri="{FF2B5EF4-FFF2-40B4-BE49-F238E27FC236}">
                <a16:creationId xmlns:a16="http://schemas.microsoft.com/office/drawing/2014/main" id="{1CDDC682-D699-E141-90BF-06781A75314D}"/>
              </a:ext>
            </a:extLst>
          </p:cNvPr>
          <p:cNvSpPr/>
          <p:nvPr userDrawn="1"/>
        </p:nvSpPr>
        <p:spPr>
          <a:xfrm rot="5400000">
            <a:off x="11399952" y="1845358"/>
            <a:ext cx="182882" cy="1401215"/>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E45614-1D9E-0541-AF91-EC9DDD77B02C}"/>
              </a:ext>
            </a:extLst>
          </p:cNvPr>
          <p:cNvSpPr/>
          <p:nvPr userDrawn="1"/>
        </p:nvSpPr>
        <p:spPr>
          <a:xfrm rot="5400000">
            <a:off x="2069784" y="4035588"/>
            <a:ext cx="182880" cy="4322447"/>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5EAE3E-3C74-9E4D-9CC7-7F7E413793BA}"/>
              </a:ext>
            </a:extLst>
          </p:cNvPr>
          <p:cNvSpPr/>
          <p:nvPr userDrawn="1"/>
        </p:nvSpPr>
        <p:spPr>
          <a:xfrm rot="5400000">
            <a:off x="8251257" y="1255686"/>
            <a:ext cx="182880" cy="7698605"/>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6D39BC3-6249-7F4F-84D0-FF7D600A3C43}"/>
              </a:ext>
            </a:extLst>
          </p:cNvPr>
          <p:cNvSpPr/>
          <p:nvPr userDrawn="1"/>
        </p:nvSpPr>
        <p:spPr>
          <a:xfrm rot="5400000">
            <a:off x="2050207" y="616330"/>
            <a:ext cx="212503" cy="4312919"/>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3B8BC0E-6FD9-4E48-A8A9-0A0B80E1D080}"/>
              </a:ext>
            </a:extLst>
          </p:cNvPr>
          <p:cNvSpPr/>
          <p:nvPr userDrawn="1"/>
        </p:nvSpPr>
        <p:spPr>
          <a:xfrm rot="5400000">
            <a:off x="2069784" y="-1604124"/>
            <a:ext cx="182880" cy="4322448"/>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B758C-E684-8341-95BD-CFD8DC73D194}"/>
              </a:ext>
            </a:extLst>
          </p:cNvPr>
          <p:cNvSpPr/>
          <p:nvPr userDrawn="1"/>
        </p:nvSpPr>
        <p:spPr>
          <a:xfrm>
            <a:off x="4312919" y="0"/>
            <a:ext cx="182880"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EA0BE3-97DF-A24F-AA97-9320E4381CAD}"/>
              </a:ext>
            </a:extLst>
          </p:cNvPr>
          <p:cNvSpPr/>
          <p:nvPr userDrawn="1"/>
        </p:nvSpPr>
        <p:spPr>
          <a:xfrm>
            <a:off x="10680229" y="0"/>
            <a:ext cx="180472"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4625D77A-943E-3E4B-A43D-93A3290DDA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733134" y="4247125"/>
            <a:ext cx="1371600" cy="548640"/>
          </a:xfrm>
          <a:prstGeom prst="rect">
            <a:avLst/>
          </a:prstGeom>
        </p:spPr>
      </p:pic>
      <p:grpSp>
        <p:nvGrpSpPr>
          <p:cNvPr id="45" name="Group 44">
            <a:extLst>
              <a:ext uri="{FF2B5EF4-FFF2-40B4-BE49-F238E27FC236}">
                <a16:creationId xmlns:a16="http://schemas.microsoft.com/office/drawing/2014/main" id="{788B0CBB-42E2-824A-9E44-2D987C7FD0E2}"/>
              </a:ext>
            </a:extLst>
          </p:cNvPr>
          <p:cNvGrpSpPr>
            <a:grpSpLocks noChangeAspect="1"/>
          </p:cNvGrpSpPr>
          <p:nvPr userDrawn="1"/>
        </p:nvGrpSpPr>
        <p:grpSpPr>
          <a:xfrm>
            <a:off x="2814950" y="4868544"/>
            <a:ext cx="1188720" cy="1202778"/>
            <a:chOff x="2418360" y="2653645"/>
            <a:chExt cx="1532377" cy="1550500"/>
          </a:xfrm>
        </p:grpSpPr>
        <p:pic>
          <p:nvPicPr>
            <p:cNvPr id="46" name="Graphic 45">
              <a:extLst>
                <a:ext uri="{FF2B5EF4-FFF2-40B4-BE49-F238E27FC236}">
                  <a16:creationId xmlns:a16="http://schemas.microsoft.com/office/drawing/2014/main" id="{4EDAB1CE-9BC9-7F46-B62A-A983A5AAD5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5455" y="2653645"/>
              <a:ext cx="443000" cy="1550500"/>
            </a:xfrm>
            <a:prstGeom prst="rect">
              <a:avLst/>
            </a:prstGeom>
          </p:spPr>
        </p:pic>
        <p:pic>
          <p:nvPicPr>
            <p:cNvPr id="47" name="Graphic 46">
              <a:extLst>
                <a:ext uri="{FF2B5EF4-FFF2-40B4-BE49-F238E27FC236}">
                  <a16:creationId xmlns:a16="http://schemas.microsoft.com/office/drawing/2014/main" id="{03EB3DC4-D7C4-B24F-AE58-E3AF786470E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07737" y="2653645"/>
              <a:ext cx="443000" cy="1550500"/>
            </a:xfrm>
            <a:prstGeom prst="rect">
              <a:avLst/>
            </a:prstGeom>
          </p:spPr>
        </p:pic>
        <p:pic>
          <p:nvPicPr>
            <p:cNvPr id="48" name="Graphic 47">
              <a:extLst>
                <a:ext uri="{FF2B5EF4-FFF2-40B4-BE49-F238E27FC236}">
                  <a16:creationId xmlns:a16="http://schemas.microsoft.com/office/drawing/2014/main" id="{E0DD0847-495A-0542-9769-D034B4AB58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18360" y="2653645"/>
              <a:ext cx="443000" cy="1550500"/>
            </a:xfrm>
            <a:prstGeom prst="rect">
              <a:avLst/>
            </a:prstGeom>
          </p:spPr>
        </p:pic>
      </p:grpSp>
      <p:sp>
        <p:nvSpPr>
          <p:cNvPr id="39" name="Content Placeholder 2">
            <a:extLst>
              <a:ext uri="{FF2B5EF4-FFF2-40B4-BE49-F238E27FC236}">
                <a16:creationId xmlns:a16="http://schemas.microsoft.com/office/drawing/2014/main" id="{B7BD4C0D-7DA7-EE4C-ABB9-F8809F1424EB}"/>
              </a:ext>
            </a:extLst>
          </p:cNvPr>
          <p:cNvSpPr>
            <a:spLocks noGrp="1"/>
          </p:cNvSpPr>
          <p:nvPr userDrawn="1">
            <p:ph idx="1"/>
          </p:nvPr>
        </p:nvSpPr>
        <p:spPr>
          <a:xfrm>
            <a:off x="4673002" y="1255565"/>
            <a:ext cx="6340426" cy="4027463"/>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3" name="Rectangle 42">
            <a:extLst>
              <a:ext uri="{FF2B5EF4-FFF2-40B4-BE49-F238E27FC236}">
                <a16:creationId xmlns:a16="http://schemas.microsoft.com/office/drawing/2014/main" id="{DCDF605B-9F00-D743-A799-FA4497D27790}"/>
              </a:ext>
            </a:extLst>
          </p:cNvPr>
          <p:cNvSpPr/>
          <p:nvPr userDrawn="1"/>
        </p:nvSpPr>
        <p:spPr>
          <a:xfrm>
            <a:off x="4493395" y="5181600"/>
            <a:ext cx="6205085" cy="1676399"/>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48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pattFill prst="lgGrid">
          <a:fgClr>
            <a:srgbClr val="F6F4EF"/>
          </a:fgClr>
          <a:bgClr>
            <a:schemeClr val="bg1"/>
          </a:bgClr>
        </a:patt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E46A28-37EC-2A4C-9BF2-EE514C43FDD5}"/>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1092850"/>
            <a:ext cx="3670738" cy="1986016"/>
          </a:xfrm>
        </p:spPr>
        <p:txBody>
          <a:bodyPr wrap="square" anchor="t" anchorCtr="0"/>
          <a:lstStyle>
            <a:lvl1pPr algn="l" latinLnBrk="0" hangingPunct="1">
              <a:defRPr sz="27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hasCustomPrompt="1"/>
          </p:nvPr>
        </p:nvSpPr>
        <p:spPr>
          <a:xfrm>
            <a:off x="367861" y="3215390"/>
            <a:ext cx="3670739" cy="2318443"/>
          </a:xfrm>
          <a:noFill/>
        </p:spPr>
        <p:txBody>
          <a:bodyPr lIns="91440" tIns="91440" rIns="91440" bIns="91440"/>
          <a:lstStyle>
            <a:lvl1pPr marL="230188" indent="-222250">
              <a:tabLst/>
              <a:defRPr sz="1800">
                <a:solidFill>
                  <a:schemeClr val="bg1"/>
                </a:solidFill>
              </a:defRPr>
            </a:lvl1pPr>
            <a:lvl2pPr>
              <a:defRPr sz="2800">
                <a:solidFill>
                  <a:schemeClr val="tx2"/>
                </a:solidFill>
              </a:defRPr>
            </a:lvl2pPr>
            <a:lvl3pPr>
              <a:defRPr sz="2400">
                <a:solidFill>
                  <a:schemeClr val="tx2"/>
                </a:solidFill>
              </a:defRPr>
            </a:lvl3pPr>
          </a:lstStyle>
          <a:p>
            <a:pPr lvl="0"/>
            <a:r>
              <a:rPr lang="en-US" dirty="0"/>
              <a:t>Text</a:t>
            </a:r>
          </a:p>
          <a:p>
            <a:pPr lvl="0"/>
            <a:endParaRPr lang="en-US" dirty="0"/>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6C3A78E7-6FEA-4B12-BEFC-213AABE95885}"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dirty="0"/>
          </a:p>
        </p:txBody>
      </p:sp>
      <p:sp>
        <p:nvSpPr>
          <p:cNvPr id="8" name="TextBox 7">
            <a:extLst>
              <a:ext uri="{FF2B5EF4-FFF2-40B4-BE49-F238E27FC236}">
                <a16:creationId xmlns:a16="http://schemas.microsoft.com/office/drawing/2014/main" id="{808FDAF5-C6CC-ED4F-A1A8-F0C2B30D625F}"/>
              </a:ext>
            </a:extLst>
          </p:cNvPr>
          <p:cNvSpPr txBox="1"/>
          <p:nvPr userDrawn="1"/>
        </p:nvSpPr>
        <p:spPr>
          <a:xfrm>
            <a:off x="367862" y="638174"/>
            <a:ext cx="3670738" cy="369332"/>
          </a:xfrm>
          <a:prstGeom prst="rect">
            <a:avLst/>
          </a:prstGeom>
          <a:noFill/>
        </p:spPr>
        <p:txBody>
          <a:bodyPr wrap="square" rtlCol="0">
            <a:spAutoFit/>
          </a:bodyPr>
          <a:lstStyle/>
          <a:p>
            <a:r>
              <a:rPr lang="en-US" b="1" i="0" dirty="0">
                <a:solidFill>
                  <a:schemeClr val="bg1"/>
                </a:solidFill>
                <a:latin typeface="Georgia Pro" panose="02040502050405020303" pitchFamily="18" charset="0"/>
              </a:rPr>
              <a:t>The Loan Application</a:t>
            </a:r>
          </a:p>
        </p:txBody>
      </p:sp>
      <p:pic>
        <p:nvPicPr>
          <p:cNvPr id="10" name="Picture 9">
            <a:extLst>
              <a:ext uri="{FF2B5EF4-FFF2-40B4-BE49-F238E27FC236}">
                <a16:creationId xmlns:a16="http://schemas.microsoft.com/office/drawing/2014/main" id="{2034C46E-8787-C44A-9137-A7EDC6511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480" y="5784631"/>
            <a:ext cx="1224368" cy="554381"/>
          </a:xfrm>
          <a:prstGeom prst="rect">
            <a:avLst/>
          </a:prstGeom>
        </p:spPr>
      </p:pic>
      <p:pic>
        <p:nvPicPr>
          <p:cNvPr id="11" name="Picture 10">
            <a:extLst>
              <a:ext uri="{FF2B5EF4-FFF2-40B4-BE49-F238E27FC236}">
                <a16:creationId xmlns:a16="http://schemas.microsoft.com/office/drawing/2014/main" id="{E549DCF8-CAF2-6141-A10D-30B17E6E5AE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51248" y="458866"/>
            <a:ext cx="1371600" cy="548640"/>
          </a:xfrm>
          <a:prstGeom prst="rect">
            <a:avLst/>
          </a:prstGeom>
        </p:spPr>
      </p:pic>
      <p:sp>
        <p:nvSpPr>
          <p:cNvPr id="18" name="Rectangle 17">
            <a:extLst>
              <a:ext uri="{FF2B5EF4-FFF2-40B4-BE49-F238E27FC236}">
                <a16:creationId xmlns:a16="http://schemas.microsoft.com/office/drawing/2014/main" id="{EBFFF03C-A416-DC4F-9D8B-97445FBDD091}"/>
              </a:ext>
            </a:extLst>
          </p:cNvPr>
          <p:cNvSpPr/>
          <p:nvPr userDrawn="1"/>
        </p:nvSpPr>
        <p:spPr>
          <a:xfrm>
            <a:off x="4187952" y="0"/>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FDF53E7-E551-0C4C-9316-DBEE7D64254C}"/>
              </a:ext>
            </a:extLst>
          </p:cNvPr>
          <p:cNvCxnSpPr>
            <a:cxnSpLocks/>
          </p:cNvCxnSpPr>
          <p:nvPr userDrawn="1"/>
        </p:nvCxnSpPr>
        <p:spPr>
          <a:xfrm flipV="1">
            <a:off x="4187952" y="6339012"/>
            <a:ext cx="8004048" cy="17338"/>
          </a:xfrm>
          <a:prstGeom prst="line">
            <a:avLst/>
          </a:prstGeom>
          <a:ln w="9525">
            <a:solidFill>
              <a:srgbClr val="FF44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32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and Content">
    <p:bg>
      <p:bgPr>
        <a:pattFill prst="lgGrid">
          <a:fgClr>
            <a:srgbClr val="F6F4EF"/>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1A5504-20C7-C04F-B7B3-925FF461D708}"/>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1092850"/>
            <a:ext cx="3670738" cy="1986016"/>
          </a:xfrm>
        </p:spPr>
        <p:txBody>
          <a:bodyPr wrap="square" anchor="t" anchorCtr="0"/>
          <a:lstStyle>
            <a:lvl1pPr algn="l" latinLnBrk="0" hangingPunct="1">
              <a:defRPr sz="27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hasCustomPrompt="1"/>
          </p:nvPr>
        </p:nvSpPr>
        <p:spPr>
          <a:xfrm>
            <a:off x="367861" y="3215390"/>
            <a:ext cx="3670739" cy="2318443"/>
          </a:xfrm>
          <a:noFill/>
        </p:spPr>
        <p:txBody>
          <a:bodyPr lIns="91440" tIns="91440" rIns="91440" bIns="91440"/>
          <a:lstStyle>
            <a:lvl1pPr>
              <a:defRPr sz="2400">
                <a:solidFill>
                  <a:schemeClr val="bg1"/>
                </a:solidFill>
              </a:defRPr>
            </a:lvl1pPr>
            <a:lvl2pPr>
              <a:defRPr sz="2800">
                <a:solidFill>
                  <a:schemeClr val="tx2"/>
                </a:solidFill>
              </a:defRPr>
            </a:lvl2pPr>
            <a:lvl3pPr>
              <a:defRPr sz="2400">
                <a:solidFill>
                  <a:schemeClr val="tx2"/>
                </a:solidFill>
              </a:defRPr>
            </a:lvl3pPr>
          </a:lstStyle>
          <a:p>
            <a:pPr lvl="0"/>
            <a:r>
              <a:rPr lang="en-US" dirty="0"/>
              <a:t>Text</a:t>
            </a:r>
          </a:p>
          <a:p>
            <a:pPr lvl="0"/>
            <a:endParaRPr lang="en-US" dirty="0"/>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A24B0DFC-964A-4ABF-8800-F6E5FC1FA1B2}"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8" name="TextBox 7">
            <a:extLst>
              <a:ext uri="{FF2B5EF4-FFF2-40B4-BE49-F238E27FC236}">
                <a16:creationId xmlns:a16="http://schemas.microsoft.com/office/drawing/2014/main" id="{808FDAF5-C6CC-ED4F-A1A8-F0C2B30D625F}"/>
              </a:ext>
            </a:extLst>
          </p:cNvPr>
          <p:cNvSpPr txBox="1"/>
          <p:nvPr userDrawn="1"/>
        </p:nvSpPr>
        <p:spPr>
          <a:xfrm>
            <a:off x="367862" y="638174"/>
            <a:ext cx="3670738" cy="369332"/>
          </a:xfrm>
          <a:prstGeom prst="rect">
            <a:avLst/>
          </a:prstGeom>
          <a:noFill/>
        </p:spPr>
        <p:txBody>
          <a:bodyPr wrap="square" rtlCol="0">
            <a:spAutoFit/>
          </a:bodyPr>
          <a:lstStyle/>
          <a:p>
            <a:r>
              <a:rPr lang="en-US" b="1" i="0" dirty="0">
                <a:solidFill>
                  <a:schemeClr val="bg1"/>
                </a:solidFill>
                <a:latin typeface="Georgia Pro" panose="02040502050405020303" pitchFamily="18" charset="0"/>
              </a:rPr>
              <a:t>The Loan Application</a:t>
            </a:r>
          </a:p>
        </p:txBody>
      </p:sp>
      <p:pic>
        <p:nvPicPr>
          <p:cNvPr id="10" name="Picture 9">
            <a:extLst>
              <a:ext uri="{FF2B5EF4-FFF2-40B4-BE49-F238E27FC236}">
                <a16:creationId xmlns:a16="http://schemas.microsoft.com/office/drawing/2014/main" id="{2034C46E-8787-C44A-9137-A7EDC6511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8480" y="5784631"/>
            <a:ext cx="1224368" cy="554381"/>
          </a:xfrm>
          <a:prstGeom prst="rect">
            <a:avLst/>
          </a:prstGeom>
        </p:spPr>
      </p:pic>
      <p:pic>
        <p:nvPicPr>
          <p:cNvPr id="11" name="Picture 10">
            <a:extLst>
              <a:ext uri="{FF2B5EF4-FFF2-40B4-BE49-F238E27FC236}">
                <a16:creationId xmlns:a16="http://schemas.microsoft.com/office/drawing/2014/main" id="{E549DCF8-CAF2-6141-A10D-30B17E6E5AE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51248" y="458866"/>
            <a:ext cx="1371600" cy="548640"/>
          </a:xfrm>
          <a:prstGeom prst="rect">
            <a:avLst/>
          </a:prstGeom>
        </p:spPr>
      </p:pic>
      <p:sp>
        <p:nvSpPr>
          <p:cNvPr id="13" name="Content Placeholder 2">
            <a:extLst>
              <a:ext uri="{FF2B5EF4-FFF2-40B4-BE49-F238E27FC236}">
                <a16:creationId xmlns:a16="http://schemas.microsoft.com/office/drawing/2014/main" id="{58A52C9D-7BEF-9548-B476-86829D4FB386}"/>
              </a:ext>
            </a:extLst>
          </p:cNvPr>
          <p:cNvSpPr>
            <a:spLocks noGrp="1"/>
          </p:cNvSpPr>
          <p:nvPr>
            <p:ph idx="13"/>
          </p:nvPr>
        </p:nvSpPr>
        <p:spPr>
          <a:xfrm>
            <a:off x="4665542" y="1561887"/>
            <a:ext cx="6032938" cy="4285454"/>
          </a:xfrm>
          <a:noFill/>
        </p:spPr>
        <p:txBody>
          <a:bodyPr lIns="91440" tIns="91440" rIns="91440" bIns="91440"/>
          <a:lstStyle>
            <a:lvl1pPr>
              <a:buNone/>
              <a:defRPr sz="2400">
                <a:solidFill>
                  <a:schemeClr val="tx2"/>
                </a:solidFill>
              </a:defRPr>
            </a:lvl1pPr>
            <a:lvl2pPr>
              <a:defRPr sz="2400">
                <a:solidFill>
                  <a:schemeClr val="tx2"/>
                </a:solidFill>
              </a:defRPr>
            </a:lvl2pPr>
            <a:lvl3pPr>
              <a:defRPr sz="2400">
                <a:solidFill>
                  <a:schemeClr val="tx2"/>
                </a:solidFill>
              </a:defRPr>
            </a:lvl3pPr>
          </a:lstStyle>
          <a:p>
            <a:pPr lvl="0"/>
            <a:r>
              <a:rPr lang="en-US" dirty="0"/>
              <a:t>Click to edit Master text styles</a:t>
            </a:r>
          </a:p>
        </p:txBody>
      </p:sp>
      <p:sp>
        <p:nvSpPr>
          <p:cNvPr id="21" name="Rectangle 20">
            <a:extLst>
              <a:ext uri="{FF2B5EF4-FFF2-40B4-BE49-F238E27FC236}">
                <a16:creationId xmlns:a16="http://schemas.microsoft.com/office/drawing/2014/main" id="{939390D1-8BC4-F945-9760-A66AB9101235}"/>
              </a:ext>
            </a:extLst>
          </p:cNvPr>
          <p:cNvSpPr/>
          <p:nvPr userDrawn="1"/>
        </p:nvSpPr>
        <p:spPr>
          <a:xfrm>
            <a:off x="4187952" y="0"/>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779667D3-3322-A240-BDC0-91568F761079}"/>
              </a:ext>
            </a:extLst>
          </p:cNvPr>
          <p:cNvCxnSpPr>
            <a:cxnSpLocks/>
          </p:cNvCxnSpPr>
          <p:nvPr userDrawn="1"/>
        </p:nvCxnSpPr>
        <p:spPr>
          <a:xfrm flipV="1">
            <a:off x="4187952" y="6339012"/>
            <a:ext cx="8004048" cy="17338"/>
          </a:xfrm>
          <a:prstGeom prst="line">
            <a:avLst/>
          </a:prstGeom>
          <a:ln w="9525">
            <a:solidFill>
              <a:srgbClr val="FF44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30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pattFill prst="lgGrid">
          <a:fgClr>
            <a:srgbClr val="B4DAE9"/>
          </a:fgClr>
          <a:bgClr>
            <a:schemeClr val="bg2"/>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187952" cy="6857999"/>
          </a:xfrm>
          <a:prstGeom prst="rect">
            <a:avLst/>
          </a:prstGeom>
          <a:solidFill>
            <a:srgbClr val="FF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04F937CF-28E7-46E0-B229-4591CF7C5C53}"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10" name="Picture 9">
            <a:extLst>
              <a:ext uri="{FF2B5EF4-FFF2-40B4-BE49-F238E27FC236}">
                <a16:creationId xmlns:a16="http://schemas.microsoft.com/office/drawing/2014/main" id="{2034C46E-8787-C44A-9137-A7EDC6511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3840" y="1331174"/>
            <a:ext cx="2366998" cy="1071752"/>
          </a:xfrm>
          <a:prstGeom prst="rect">
            <a:avLst/>
          </a:prstGeom>
        </p:spPr>
      </p:pic>
      <p:sp>
        <p:nvSpPr>
          <p:cNvPr id="17" name="Rectangle 16">
            <a:extLst>
              <a:ext uri="{FF2B5EF4-FFF2-40B4-BE49-F238E27FC236}">
                <a16:creationId xmlns:a16="http://schemas.microsoft.com/office/drawing/2014/main" id="{A18B1387-7D70-4046-B511-D8D758B425BA}"/>
              </a:ext>
            </a:extLst>
          </p:cNvPr>
          <p:cNvSpPr/>
          <p:nvPr userDrawn="1"/>
        </p:nvSpPr>
        <p:spPr>
          <a:xfrm rot="5400000">
            <a:off x="4188336" y="2481771"/>
            <a:ext cx="218687"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88D0C28-6268-2E46-BCC2-A937582CD6D4}"/>
              </a:ext>
            </a:extLst>
          </p:cNvPr>
          <p:cNvSpPr>
            <a:spLocks noGrp="1"/>
          </p:cNvSpPr>
          <p:nvPr>
            <p:ph idx="1"/>
          </p:nvPr>
        </p:nvSpPr>
        <p:spPr>
          <a:xfrm>
            <a:off x="4716878" y="2591115"/>
            <a:ext cx="5981601" cy="3585848"/>
          </a:xfrm>
        </p:spPr>
        <p:txBody>
          <a:bodyPr/>
          <a:lstStyle>
            <a:lvl1pPr marL="12700" indent="0">
              <a:buNone/>
              <a:tabLst/>
              <a:defRPr>
                <a:solidFill>
                  <a:schemeClr val="tx2"/>
                </a:solidFill>
              </a:defRPr>
            </a:lvl1pPr>
            <a:lvl2pPr>
              <a:buNone/>
              <a:defRPr>
                <a:solidFill>
                  <a:schemeClr val="tx2"/>
                </a:solidFill>
              </a:defRPr>
            </a:lvl2pPr>
            <a:lvl3pPr>
              <a:defRPr>
                <a:solidFill>
                  <a:srgbClr val="003C5B"/>
                </a:solidFill>
              </a:defRPr>
            </a:lvl3pPr>
          </a:lstStyle>
          <a:p>
            <a:pPr lvl="0"/>
            <a:r>
              <a:rPr lang="en-US" dirty="0"/>
              <a:t>Click to edit Master text styles</a:t>
            </a:r>
          </a:p>
        </p:txBody>
      </p:sp>
      <p:sp>
        <p:nvSpPr>
          <p:cNvPr id="24" name="Text Placeholder 23">
            <a:extLst>
              <a:ext uri="{FF2B5EF4-FFF2-40B4-BE49-F238E27FC236}">
                <a16:creationId xmlns:a16="http://schemas.microsoft.com/office/drawing/2014/main" id="{466FA09C-804E-0043-A1EB-BFF1A705D90F}"/>
              </a:ext>
            </a:extLst>
          </p:cNvPr>
          <p:cNvSpPr>
            <a:spLocks noGrp="1"/>
          </p:cNvSpPr>
          <p:nvPr>
            <p:ph type="body" sz="quarter" idx="13"/>
          </p:nvPr>
        </p:nvSpPr>
        <p:spPr>
          <a:xfrm>
            <a:off x="4716463" y="933958"/>
            <a:ext cx="5981700" cy="1547813"/>
          </a:xfrm>
        </p:spPr>
        <p:txBody>
          <a:bodyPr anchor="b" anchorCtr="0"/>
          <a:lstStyle>
            <a:lvl1pPr marL="68263" indent="0">
              <a:buNone/>
              <a:tabLst/>
              <a:defRPr sz="4000" b="1" i="0">
                <a:latin typeface="Georgia Pro Black" panose="02040502050405020303" pitchFamily="18" charset="0"/>
              </a:defRPr>
            </a:lvl1pPr>
            <a:lvl2pPr>
              <a:buNone/>
              <a:defRPr/>
            </a:lvl2pPr>
            <a:lvl3pPr>
              <a:buNone/>
              <a:defRPr/>
            </a:lvl3pPr>
            <a:lvl4pPr>
              <a:buFont typeface="Arial" panose="020B0604020202020204" pitchFamily="34" charset="0"/>
              <a:buNone/>
              <a:defRPr/>
            </a:lvl4pPr>
            <a:lvl5pPr>
              <a:buNone/>
              <a:defRPr/>
            </a:lvl5pPr>
          </a:lstStyle>
          <a:p>
            <a:pPr lvl="0"/>
            <a:r>
              <a:rPr lang="en-US" dirty="0"/>
              <a:t>Click to edit Master text styles</a:t>
            </a:r>
          </a:p>
        </p:txBody>
      </p:sp>
      <p:sp>
        <p:nvSpPr>
          <p:cNvPr id="25" name="Rectangle 24">
            <a:extLst>
              <a:ext uri="{FF2B5EF4-FFF2-40B4-BE49-F238E27FC236}">
                <a16:creationId xmlns:a16="http://schemas.microsoft.com/office/drawing/2014/main" id="{5521EA51-2028-0A44-AE39-AE2437D6B115}"/>
              </a:ext>
            </a:extLst>
          </p:cNvPr>
          <p:cNvSpPr/>
          <p:nvPr userDrawn="1"/>
        </p:nvSpPr>
        <p:spPr>
          <a:xfrm rot="5400000">
            <a:off x="1501997" y="1586876"/>
            <a:ext cx="1924768" cy="3556869"/>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A80FDF2-3CAD-704C-849C-93460B9093D9}"/>
              </a:ext>
            </a:extLst>
          </p:cNvPr>
          <p:cNvCxnSpPr>
            <a:cxnSpLocks/>
          </p:cNvCxnSpPr>
          <p:nvPr userDrawn="1"/>
        </p:nvCxnSpPr>
        <p:spPr>
          <a:xfrm>
            <a:off x="871070"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6011BF-AC3B-9743-9C0E-5E3FAD32FB77}"/>
              </a:ext>
            </a:extLst>
          </p:cNvPr>
          <p:cNvCxnSpPr>
            <a:cxnSpLocks/>
          </p:cNvCxnSpPr>
          <p:nvPr userDrawn="1"/>
        </p:nvCxnSpPr>
        <p:spPr>
          <a:xfrm>
            <a:off x="1477279"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CE110D-430A-CA49-BE27-13D842A34FF4}"/>
              </a:ext>
            </a:extLst>
          </p:cNvPr>
          <p:cNvCxnSpPr>
            <a:cxnSpLocks/>
          </p:cNvCxnSpPr>
          <p:nvPr userDrawn="1"/>
        </p:nvCxnSpPr>
        <p:spPr>
          <a:xfrm>
            <a:off x="2083488"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7D17EF-96A8-3543-8921-57905A3FD9EC}"/>
              </a:ext>
            </a:extLst>
          </p:cNvPr>
          <p:cNvCxnSpPr>
            <a:cxnSpLocks/>
          </p:cNvCxnSpPr>
          <p:nvPr userDrawn="1"/>
        </p:nvCxnSpPr>
        <p:spPr>
          <a:xfrm>
            <a:off x="2689697"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2439E7-2633-2E46-8CE1-64E37D8E1D1C}"/>
              </a:ext>
            </a:extLst>
          </p:cNvPr>
          <p:cNvCxnSpPr>
            <a:cxnSpLocks/>
          </p:cNvCxnSpPr>
          <p:nvPr userDrawn="1"/>
        </p:nvCxnSpPr>
        <p:spPr>
          <a:xfrm>
            <a:off x="3295904"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2575EDE-7CE0-724E-8DAC-02096AF24223}"/>
              </a:ext>
            </a:extLst>
          </p:cNvPr>
          <p:cNvSpPr/>
          <p:nvPr userDrawn="1"/>
        </p:nvSpPr>
        <p:spPr>
          <a:xfrm rot="5400000">
            <a:off x="2336421" y="1356400"/>
            <a:ext cx="218688" cy="3703829"/>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3E4ADC-0E6D-BE49-BDC6-50C2003EB77A}"/>
              </a:ext>
            </a:extLst>
          </p:cNvPr>
          <p:cNvSpPr/>
          <p:nvPr userDrawn="1"/>
        </p:nvSpPr>
        <p:spPr>
          <a:xfrm>
            <a:off x="4187952" y="0"/>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FEA7ADE-C41F-4344-A7E5-3F80BD00D251}"/>
              </a:ext>
            </a:extLst>
          </p:cNvPr>
          <p:cNvSpPr/>
          <p:nvPr userDrawn="1"/>
        </p:nvSpPr>
        <p:spPr>
          <a:xfrm>
            <a:off x="593852" y="0"/>
            <a:ext cx="109728" cy="438912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18151DA-B389-204B-863D-126A772374E3}"/>
              </a:ext>
            </a:extLst>
          </p:cNvPr>
          <p:cNvSpPr/>
          <p:nvPr userDrawn="1"/>
        </p:nvSpPr>
        <p:spPr>
          <a:xfrm rot="5400000">
            <a:off x="2039112" y="278450"/>
            <a:ext cx="109728" cy="42976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4961EE0-C9FC-0C44-8797-BEF641CA20D6}"/>
              </a:ext>
            </a:extLst>
          </p:cNvPr>
          <p:cNvSpPr/>
          <p:nvPr userDrawn="1"/>
        </p:nvSpPr>
        <p:spPr>
          <a:xfrm rot="5400000">
            <a:off x="2039112" y="2208850"/>
            <a:ext cx="109728" cy="42976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10">
            <a:extLst>
              <a:ext uri="{FF2B5EF4-FFF2-40B4-BE49-F238E27FC236}">
                <a16:creationId xmlns:a16="http://schemas.microsoft.com/office/drawing/2014/main" id="{44FE00DC-2A76-5345-920D-1B6599B85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51248" y="458866"/>
            <a:ext cx="1371600" cy="548640"/>
          </a:xfrm>
          <a:prstGeom prst="rect">
            <a:avLst/>
          </a:prstGeom>
        </p:spPr>
      </p:pic>
    </p:spTree>
    <p:extLst>
      <p:ext uri="{BB962C8B-B14F-4D97-AF65-F5344CB8AC3E}">
        <p14:creationId xmlns:p14="http://schemas.microsoft.com/office/powerpoint/2010/main" val="182931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C199AB-BD08-9443-97C5-CC235EB75699}"/>
              </a:ext>
            </a:extLst>
          </p:cNvPr>
          <p:cNvSpPr/>
          <p:nvPr userDrawn="1"/>
        </p:nvSpPr>
        <p:spPr>
          <a:xfrm>
            <a:off x="10678160" y="0"/>
            <a:ext cx="1512961" cy="6858000"/>
          </a:xfrm>
          <a:prstGeom prst="rect">
            <a:avLst/>
          </a:prstGeom>
          <a:pattFill prst="lgGrid">
            <a:fgClr>
              <a:srgbClr val="F2ECDD"/>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2654298" y="719137"/>
            <a:ext cx="6096001" cy="7924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2654299" y="1872606"/>
            <a:ext cx="7503170" cy="4304357"/>
          </a:xfrm>
        </p:spPr>
        <p:txBody>
          <a:bodyPr/>
          <a:lstStyle>
            <a:lvl1pPr>
              <a:defRPr sz="2000">
                <a:solidFill>
                  <a:srgbClr val="003C5B"/>
                </a:solidFill>
              </a:defRPr>
            </a:lvl1pPr>
            <a:lvl2pPr>
              <a:defRPr sz="2000">
                <a:solidFill>
                  <a:srgbClr val="003C5B"/>
                </a:solidFill>
              </a:defRPr>
            </a:lvl2pPr>
            <a:lvl3pPr>
              <a:defRPr sz="2000">
                <a:solidFill>
                  <a:srgbClr val="003C5B"/>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57A76098-3EDA-4FF1-8E4B-278FEA073235}"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cxnSp>
        <p:nvCxnSpPr>
          <p:cNvPr id="9" name="Straight Connector 8">
            <a:extLst>
              <a:ext uri="{FF2B5EF4-FFF2-40B4-BE49-F238E27FC236}">
                <a16:creationId xmlns:a16="http://schemas.microsoft.com/office/drawing/2014/main" id="{5B627807-7EE6-4FD1-B67B-DFEE6D86112B}"/>
              </a:ext>
            </a:extLst>
          </p:cNvPr>
          <p:cNvCxnSpPr>
            <a:cxnSpLocks/>
          </p:cNvCxnSpPr>
          <p:nvPr userDrawn="1"/>
        </p:nvCxnSpPr>
        <p:spPr>
          <a:xfrm>
            <a:off x="-1316723" y="-99060"/>
            <a:ext cx="0" cy="6957060"/>
          </a:xfrm>
          <a:prstGeom prst="line">
            <a:avLst/>
          </a:prstGeom>
          <a:ln w="9525">
            <a:solidFill>
              <a:srgbClr val="FF443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FE1E4EA-4D98-8A4B-B1AB-E36F1F85EC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85869" y="900747"/>
            <a:ext cx="1371600" cy="548640"/>
          </a:xfrm>
          <a:prstGeom prst="rect">
            <a:avLst/>
          </a:prstGeom>
        </p:spPr>
      </p:pic>
      <p:cxnSp>
        <p:nvCxnSpPr>
          <p:cNvPr id="12" name="Straight Connector 11">
            <a:extLst>
              <a:ext uri="{FF2B5EF4-FFF2-40B4-BE49-F238E27FC236}">
                <a16:creationId xmlns:a16="http://schemas.microsoft.com/office/drawing/2014/main" id="{B564EF88-910F-6548-B316-BC35CB344AEC}"/>
              </a:ext>
            </a:extLst>
          </p:cNvPr>
          <p:cNvCxnSpPr>
            <a:cxnSpLocks/>
          </p:cNvCxnSpPr>
          <p:nvPr userDrawn="1"/>
        </p:nvCxnSpPr>
        <p:spPr>
          <a:xfrm flipH="1">
            <a:off x="2" y="1415733"/>
            <a:ext cx="12191998" cy="13334"/>
          </a:xfrm>
          <a:prstGeom prst="line">
            <a:avLst/>
          </a:prstGeom>
          <a:ln w="9525">
            <a:solidFill>
              <a:srgbClr val="FF443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492544D-EA25-3E4E-8359-F780B1D94B91}"/>
              </a:ext>
            </a:extLst>
          </p:cNvPr>
          <p:cNvSpPr/>
          <p:nvPr userDrawn="1"/>
        </p:nvSpPr>
        <p:spPr>
          <a:xfrm>
            <a:off x="-2540" y="0"/>
            <a:ext cx="1512961" cy="6858000"/>
          </a:xfrm>
          <a:prstGeom prst="rect">
            <a:avLst/>
          </a:prstGeom>
          <a:pattFill prst="lgGrid">
            <a:fgClr>
              <a:srgbClr val="F2ECDD"/>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31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187952" cy="6857999"/>
          </a:xfrm>
          <a:prstGeom prst="rect">
            <a:avLst/>
          </a:prstGeom>
          <a:solidFill>
            <a:srgbClr val="FF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902BC9CD-5353-4DF7-88F6-99EFA5925D47}"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10" name="Picture 9">
            <a:extLst>
              <a:ext uri="{FF2B5EF4-FFF2-40B4-BE49-F238E27FC236}">
                <a16:creationId xmlns:a16="http://schemas.microsoft.com/office/drawing/2014/main" id="{2034C46E-8787-C44A-9137-A7EDC6511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13840" y="1331174"/>
            <a:ext cx="2366998" cy="1071752"/>
          </a:xfrm>
          <a:prstGeom prst="rect">
            <a:avLst/>
          </a:prstGeom>
        </p:spPr>
      </p:pic>
      <p:sp>
        <p:nvSpPr>
          <p:cNvPr id="17" name="Rectangle 16">
            <a:extLst>
              <a:ext uri="{FF2B5EF4-FFF2-40B4-BE49-F238E27FC236}">
                <a16:creationId xmlns:a16="http://schemas.microsoft.com/office/drawing/2014/main" id="{A18B1387-7D70-4046-B511-D8D758B425BA}"/>
              </a:ext>
            </a:extLst>
          </p:cNvPr>
          <p:cNvSpPr/>
          <p:nvPr userDrawn="1"/>
        </p:nvSpPr>
        <p:spPr>
          <a:xfrm rot="5400000">
            <a:off x="4188336" y="2481771"/>
            <a:ext cx="218687"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688D0C28-6268-2E46-BCC2-A937582CD6D4}"/>
              </a:ext>
            </a:extLst>
          </p:cNvPr>
          <p:cNvSpPr>
            <a:spLocks noGrp="1"/>
          </p:cNvSpPr>
          <p:nvPr>
            <p:ph idx="1"/>
          </p:nvPr>
        </p:nvSpPr>
        <p:spPr>
          <a:xfrm>
            <a:off x="4716464" y="2591115"/>
            <a:ext cx="5982016" cy="3332927"/>
          </a:xfrm>
        </p:spPr>
        <p:txBody>
          <a:bodyPr/>
          <a:lstStyle>
            <a:lvl1pPr marL="12700" indent="0">
              <a:buNone/>
              <a:tabLst/>
              <a:defRPr sz="3600" b="1">
                <a:solidFill>
                  <a:schemeClr val="bg1"/>
                </a:solidFill>
              </a:defRPr>
            </a:lvl1pPr>
            <a:lvl2pPr>
              <a:buNone/>
              <a:defRPr>
                <a:solidFill>
                  <a:schemeClr val="tx2"/>
                </a:solidFill>
              </a:defRPr>
            </a:lvl2pPr>
            <a:lvl3pPr>
              <a:defRPr>
                <a:solidFill>
                  <a:srgbClr val="003C5B"/>
                </a:solidFill>
              </a:defRPr>
            </a:lvl3pPr>
          </a:lstStyle>
          <a:p>
            <a:pPr lvl="0"/>
            <a:r>
              <a:rPr lang="en-US" dirty="0"/>
              <a:t>Click to edit Master text styles</a:t>
            </a:r>
          </a:p>
        </p:txBody>
      </p:sp>
      <p:sp>
        <p:nvSpPr>
          <p:cNvPr id="24" name="Text Placeholder 23">
            <a:extLst>
              <a:ext uri="{FF2B5EF4-FFF2-40B4-BE49-F238E27FC236}">
                <a16:creationId xmlns:a16="http://schemas.microsoft.com/office/drawing/2014/main" id="{466FA09C-804E-0043-A1EB-BFF1A705D90F}"/>
              </a:ext>
            </a:extLst>
          </p:cNvPr>
          <p:cNvSpPr>
            <a:spLocks noGrp="1"/>
          </p:cNvSpPr>
          <p:nvPr>
            <p:ph type="body" sz="quarter" idx="13"/>
          </p:nvPr>
        </p:nvSpPr>
        <p:spPr>
          <a:xfrm>
            <a:off x="4716463" y="933958"/>
            <a:ext cx="5981700" cy="1547813"/>
          </a:xfrm>
        </p:spPr>
        <p:txBody>
          <a:bodyPr anchor="b" anchorCtr="0"/>
          <a:lstStyle>
            <a:lvl1pPr marL="68263" indent="0">
              <a:buNone/>
              <a:tabLst/>
              <a:defRPr sz="5400" b="1" i="0">
                <a:solidFill>
                  <a:schemeClr val="bg1"/>
                </a:solidFill>
                <a:latin typeface="Georgia Pro Black" panose="02040502050405020303" pitchFamily="18" charset="0"/>
              </a:defRPr>
            </a:lvl1pPr>
            <a:lvl2pPr>
              <a:buNone/>
              <a:defRPr/>
            </a:lvl2pPr>
            <a:lvl3pPr>
              <a:buNone/>
              <a:defRPr/>
            </a:lvl3pPr>
            <a:lvl4pPr>
              <a:buFont typeface="Arial" panose="020B0604020202020204" pitchFamily="34" charset="0"/>
              <a:buNone/>
              <a:defRPr/>
            </a:lvl4pPr>
            <a:lvl5pPr>
              <a:buNone/>
              <a:defRPr/>
            </a:lvl5pPr>
          </a:lstStyle>
          <a:p>
            <a:pPr lvl="0"/>
            <a:r>
              <a:rPr lang="en-US" dirty="0"/>
              <a:t>Click to edit Master text styles</a:t>
            </a:r>
          </a:p>
        </p:txBody>
      </p:sp>
      <p:sp>
        <p:nvSpPr>
          <p:cNvPr id="25" name="Rectangle 24">
            <a:extLst>
              <a:ext uri="{FF2B5EF4-FFF2-40B4-BE49-F238E27FC236}">
                <a16:creationId xmlns:a16="http://schemas.microsoft.com/office/drawing/2014/main" id="{5521EA51-2028-0A44-AE39-AE2437D6B115}"/>
              </a:ext>
            </a:extLst>
          </p:cNvPr>
          <p:cNvSpPr/>
          <p:nvPr userDrawn="1"/>
        </p:nvSpPr>
        <p:spPr>
          <a:xfrm rot="5400000">
            <a:off x="1501997" y="1586876"/>
            <a:ext cx="1924768" cy="3556869"/>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A80FDF2-3CAD-704C-849C-93460B9093D9}"/>
              </a:ext>
            </a:extLst>
          </p:cNvPr>
          <p:cNvCxnSpPr>
            <a:cxnSpLocks/>
          </p:cNvCxnSpPr>
          <p:nvPr userDrawn="1"/>
        </p:nvCxnSpPr>
        <p:spPr>
          <a:xfrm>
            <a:off x="871070"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6011BF-AC3B-9743-9C0E-5E3FAD32FB77}"/>
              </a:ext>
            </a:extLst>
          </p:cNvPr>
          <p:cNvCxnSpPr>
            <a:cxnSpLocks/>
          </p:cNvCxnSpPr>
          <p:nvPr userDrawn="1"/>
        </p:nvCxnSpPr>
        <p:spPr>
          <a:xfrm>
            <a:off x="1477279"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CE110D-430A-CA49-BE27-13D842A34FF4}"/>
              </a:ext>
            </a:extLst>
          </p:cNvPr>
          <p:cNvCxnSpPr>
            <a:cxnSpLocks/>
          </p:cNvCxnSpPr>
          <p:nvPr userDrawn="1"/>
        </p:nvCxnSpPr>
        <p:spPr>
          <a:xfrm>
            <a:off x="2083488"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7D17EF-96A8-3543-8921-57905A3FD9EC}"/>
              </a:ext>
            </a:extLst>
          </p:cNvPr>
          <p:cNvCxnSpPr>
            <a:cxnSpLocks/>
          </p:cNvCxnSpPr>
          <p:nvPr userDrawn="1"/>
        </p:nvCxnSpPr>
        <p:spPr>
          <a:xfrm>
            <a:off x="2689697"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2439E7-2633-2E46-8CE1-64E37D8E1D1C}"/>
              </a:ext>
            </a:extLst>
          </p:cNvPr>
          <p:cNvCxnSpPr>
            <a:cxnSpLocks/>
          </p:cNvCxnSpPr>
          <p:nvPr userDrawn="1"/>
        </p:nvCxnSpPr>
        <p:spPr>
          <a:xfrm>
            <a:off x="3295904" y="3156733"/>
            <a:ext cx="526733" cy="122730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2575EDE-7CE0-724E-8DAC-02096AF24223}"/>
              </a:ext>
            </a:extLst>
          </p:cNvPr>
          <p:cNvSpPr/>
          <p:nvPr userDrawn="1"/>
        </p:nvSpPr>
        <p:spPr>
          <a:xfrm rot="5400000">
            <a:off x="2299235" y="1393586"/>
            <a:ext cx="228126" cy="3638895"/>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3E4ADC-0E6D-BE49-BDC6-50C2003EB77A}"/>
              </a:ext>
            </a:extLst>
          </p:cNvPr>
          <p:cNvSpPr/>
          <p:nvPr userDrawn="1"/>
        </p:nvSpPr>
        <p:spPr>
          <a:xfrm>
            <a:off x="4190015" y="2617"/>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FEA7ADE-C41F-4344-A7E5-3F80BD00D251}"/>
              </a:ext>
            </a:extLst>
          </p:cNvPr>
          <p:cNvSpPr/>
          <p:nvPr userDrawn="1"/>
        </p:nvSpPr>
        <p:spPr>
          <a:xfrm>
            <a:off x="593852" y="0"/>
            <a:ext cx="109728" cy="438912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18151DA-B389-204B-863D-126A772374E3}"/>
              </a:ext>
            </a:extLst>
          </p:cNvPr>
          <p:cNvSpPr/>
          <p:nvPr userDrawn="1"/>
        </p:nvSpPr>
        <p:spPr>
          <a:xfrm rot="5400000">
            <a:off x="2039112" y="278450"/>
            <a:ext cx="109728" cy="42976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4961EE0-C9FC-0C44-8797-BEF641CA20D6}"/>
              </a:ext>
            </a:extLst>
          </p:cNvPr>
          <p:cNvSpPr/>
          <p:nvPr userDrawn="1"/>
        </p:nvSpPr>
        <p:spPr>
          <a:xfrm rot="5400000">
            <a:off x="2039112" y="2208850"/>
            <a:ext cx="109728" cy="42976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10">
            <a:extLst>
              <a:ext uri="{FF2B5EF4-FFF2-40B4-BE49-F238E27FC236}">
                <a16:creationId xmlns:a16="http://schemas.microsoft.com/office/drawing/2014/main" id="{44FE00DC-2A76-5345-920D-1B6599B85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51248" y="458866"/>
            <a:ext cx="1371600" cy="548640"/>
          </a:xfrm>
          <a:prstGeom prst="rect">
            <a:avLst/>
          </a:prstGeom>
        </p:spPr>
      </p:pic>
      <p:pic>
        <p:nvPicPr>
          <p:cNvPr id="35" name="Picture 9">
            <a:extLst>
              <a:ext uri="{FF2B5EF4-FFF2-40B4-BE49-F238E27FC236}">
                <a16:creationId xmlns:a16="http://schemas.microsoft.com/office/drawing/2014/main" id="{B748C541-3525-A540-95C4-85054215611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51248" y="463100"/>
            <a:ext cx="1371600" cy="548640"/>
          </a:xfrm>
          <a:prstGeom prst="rect">
            <a:avLst/>
          </a:prstGeom>
        </p:spPr>
      </p:pic>
      <p:sp>
        <p:nvSpPr>
          <p:cNvPr id="36" name="Rectangle 35">
            <a:extLst>
              <a:ext uri="{FF2B5EF4-FFF2-40B4-BE49-F238E27FC236}">
                <a16:creationId xmlns:a16="http://schemas.microsoft.com/office/drawing/2014/main" id="{F1F01266-1C39-6B4A-A80A-7101C3854FAD}"/>
              </a:ext>
            </a:extLst>
          </p:cNvPr>
          <p:cNvSpPr/>
          <p:nvPr userDrawn="1"/>
        </p:nvSpPr>
        <p:spPr>
          <a:xfrm rot="5400000">
            <a:off x="8155522" y="2155842"/>
            <a:ext cx="109728" cy="795528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446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rgbClr val="FFFAF0"/>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1F18D77-0E93-2541-935C-92565DB3BD7B}"/>
              </a:ext>
            </a:extLst>
          </p:cNvPr>
          <p:cNvSpPr/>
          <p:nvPr userDrawn="1"/>
        </p:nvSpPr>
        <p:spPr>
          <a:xfrm>
            <a:off x="-7942" y="6332114"/>
            <a:ext cx="10414926" cy="525886"/>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89A830B-E20B-3E47-92CA-10A328126C54}"/>
              </a:ext>
            </a:extLst>
          </p:cNvPr>
          <p:cNvSpPr/>
          <p:nvPr userDrawn="1"/>
        </p:nvSpPr>
        <p:spPr>
          <a:xfrm>
            <a:off x="10549220" y="2345992"/>
            <a:ext cx="1642780" cy="4512008"/>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09146D2-05FB-3144-8F2C-89A091383F61}"/>
              </a:ext>
            </a:extLst>
          </p:cNvPr>
          <p:cNvSpPr/>
          <p:nvPr userDrawn="1"/>
        </p:nvSpPr>
        <p:spPr>
          <a:xfrm>
            <a:off x="-7943" y="4574"/>
            <a:ext cx="4414564" cy="961600"/>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65BA2B-CD39-2B4F-92A3-3CBB41BDA4FD}"/>
              </a:ext>
            </a:extLst>
          </p:cNvPr>
          <p:cNvSpPr/>
          <p:nvPr userDrawn="1"/>
        </p:nvSpPr>
        <p:spPr>
          <a:xfrm>
            <a:off x="7940" y="1011969"/>
            <a:ext cx="4398681" cy="2722112"/>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54ABF-A045-2B42-B92F-A44825F2A4FE}"/>
              </a:ext>
            </a:extLst>
          </p:cNvPr>
          <p:cNvSpPr/>
          <p:nvPr userDrawn="1"/>
        </p:nvSpPr>
        <p:spPr>
          <a:xfrm>
            <a:off x="4333232" y="2286000"/>
            <a:ext cx="6040131" cy="404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anchor="ctr" anchorCtr="0"/>
          <a:lstStyle>
            <a:lvl1pPr>
              <a:defRPr sz="54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2225443"/>
            <a:ext cx="5700361" cy="3943411"/>
          </a:xfrm>
        </p:spPr>
        <p:txBody>
          <a:bodyPr anchor="ctr" anchorCtr="0"/>
          <a:lstStyle>
            <a:lvl1pPr>
              <a:buNone/>
              <a:defRPr sz="4000" b="1">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C56F5ABE-D87B-4724-ABA1-4593E2A38305}"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CCB7F0-9125-F242-8DED-39CDA9CE74D1}"/>
              </a:ext>
            </a:extLst>
          </p:cNvPr>
          <p:cNvSpPr/>
          <p:nvPr userDrawn="1"/>
        </p:nvSpPr>
        <p:spPr>
          <a:xfrm rot="5400000">
            <a:off x="2151197" y="4021393"/>
            <a:ext cx="195281" cy="44902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5E481CE-F515-474E-A475-F2E0B72DF060}"/>
              </a:ext>
            </a:extLst>
          </p:cNvPr>
          <p:cNvSpPr/>
          <p:nvPr userDrawn="1"/>
        </p:nvSpPr>
        <p:spPr>
          <a:xfrm>
            <a:off x="7180447" y="0"/>
            <a:ext cx="3192916" cy="2225444"/>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8">
            <a:extLst>
              <a:ext uri="{FF2B5EF4-FFF2-40B4-BE49-F238E27FC236}">
                <a16:creationId xmlns:a16="http://schemas.microsoft.com/office/drawing/2014/main" id="{9FE19229-FA51-674D-A13B-7E1D3FC6200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61710" y="812238"/>
            <a:ext cx="2160347" cy="864138"/>
          </a:xfrm>
          <a:prstGeom prst="rect">
            <a:avLst/>
          </a:prstGeom>
        </p:spPr>
      </p:pic>
      <p:sp>
        <p:nvSpPr>
          <p:cNvPr id="27" name="Rectangle 26">
            <a:extLst>
              <a:ext uri="{FF2B5EF4-FFF2-40B4-BE49-F238E27FC236}">
                <a16:creationId xmlns:a16="http://schemas.microsoft.com/office/drawing/2014/main" id="{8EBF0991-CFEE-B142-9769-6C035A7D9C7A}"/>
              </a:ext>
            </a:extLst>
          </p:cNvPr>
          <p:cNvSpPr/>
          <p:nvPr userDrawn="1"/>
        </p:nvSpPr>
        <p:spPr>
          <a:xfrm>
            <a:off x="6997567" y="0"/>
            <a:ext cx="18288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494431-67F5-2A4C-BBEA-356A3505181B}"/>
              </a:ext>
            </a:extLst>
          </p:cNvPr>
          <p:cNvSpPr/>
          <p:nvPr userDrawn="1"/>
        </p:nvSpPr>
        <p:spPr>
          <a:xfrm>
            <a:off x="10373363" y="-91440"/>
            <a:ext cx="182880" cy="6949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7901828-53EB-9440-921B-CBA63BC90B64}"/>
              </a:ext>
            </a:extLst>
          </p:cNvPr>
          <p:cNvSpPr/>
          <p:nvPr userDrawn="1"/>
        </p:nvSpPr>
        <p:spPr>
          <a:xfrm rot="5400000">
            <a:off x="8203899" y="-1579777"/>
            <a:ext cx="182880" cy="779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a:extLst>
              <a:ext uri="{FF2B5EF4-FFF2-40B4-BE49-F238E27FC236}">
                <a16:creationId xmlns:a16="http://schemas.microsoft.com/office/drawing/2014/main" id="{B74BD968-12DF-5347-9C8F-558240C01D0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8388" y="320040"/>
            <a:ext cx="470264" cy="1645920"/>
          </a:xfrm>
          <a:prstGeom prst="rect">
            <a:avLst/>
          </a:prstGeom>
        </p:spPr>
      </p:pic>
      <p:pic>
        <p:nvPicPr>
          <p:cNvPr id="52" name="Graphic 51">
            <a:extLst>
              <a:ext uri="{FF2B5EF4-FFF2-40B4-BE49-F238E27FC236}">
                <a16:creationId xmlns:a16="http://schemas.microsoft.com/office/drawing/2014/main" id="{A7284B9A-636A-BB44-B73B-87D50B2D16A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86888" y="320040"/>
            <a:ext cx="470264" cy="1645920"/>
          </a:xfrm>
          <a:prstGeom prst="rect">
            <a:avLst/>
          </a:prstGeom>
        </p:spPr>
      </p:pic>
      <p:sp>
        <p:nvSpPr>
          <p:cNvPr id="54" name="Rectangle 53">
            <a:extLst>
              <a:ext uri="{FF2B5EF4-FFF2-40B4-BE49-F238E27FC236}">
                <a16:creationId xmlns:a16="http://schemas.microsoft.com/office/drawing/2014/main" id="{8D2CE4CB-A9D7-D846-BD64-127CA869CFCC}"/>
              </a:ext>
            </a:extLst>
          </p:cNvPr>
          <p:cNvSpPr/>
          <p:nvPr userDrawn="1"/>
        </p:nvSpPr>
        <p:spPr>
          <a:xfrm>
            <a:off x="5858122" y="1769979"/>
            <a:ext cx="18288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7E82B10C-FF30-0842-B76F-291C0EF3E11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665190" y="436967"/>
            <a:ext cx="1040756" cy="1496088"/>
          </a:xfrm>
          <a:prstGeom prst="rect">
            <a:avLst/>
          </a:prstGeom>
        </p:spPr>
      </p:pic>
      <p:pic>
        <p:nvPicPr>
          <p:cNvPr id="60" name="Graphic 59">
            <a:extLst>
              <a:ext uri="{FF2B5EF4-FFF2-40B4-BE49-F238E27FC236}">
                <a16:creationId xmlns:a16="http://schemas.microsoft.com/office/drawing/2014/main" id="{9D4A1E87-52DE-B142-B926-D9AEBDD054D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27477" y="487870"/>
            <a:ext cx="418012" cy="1463040"/>
          </a:xfrm>
          <a:prstGeom prst="rect">
            <a:avLst/>
          </a:prstGeom>
        </p:spPr>
      </p:pic>
      <p:pic>
        <p:nvPicPr>
          <p:cNvPr id="69" name="Picture 68">
            <a:extLst>
              <a:ext uri="{FF2B5EF4-FFF2-40B4-BE49-F238E27FC236}">
                <a16:creationId xmlns:a16="http://schemas.microsoft.com/office/drawing/2014/main" id="{D0F5D465-4CEF-5848-9634-D0E92CEAC83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8932" y="4106552"/>
            <a:ext cx="3033425" cy="1373503"/>
          </a:xfrm>
          <a:prstGeom prst="rect">
            <a:avLst/>
          </a:prstGeom>
        </p:spPr>
      </p:pic>
      <p:sp>
        <p:nvSpPr>
          <p:cNvPr id="70" name="Rectangle 69">
            <a:extLst>
              <a:ext uri="{FF2B5EF4-FFF2-40B4-BE49-F238E27FC236}">
                <a16:creationId xmlns:a16="http://schemas.microsoft.com/office/drawing/2014/main" id="{B213C92E-92A3-5F49-9724-9A6318F6297B}"/>
              </a:ext>
            </a:extLst>
          </p:cNvPr>
          <p:cNvSpPr/>
          <p:nvPr userDrawn="1"/>
        </p:nvSpPr>
        <p:spPr>
          <a:xfrm rot="5400000">
            <a:off x="1904439" y="3579354"/>
            <a:ext cx="688798" cy="44902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0051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54F0D011-953F-4155-B67C-4A138E8D0AD2}"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10" name="Picture 9">
            <a:extLst>
              <a:ext uri="{FF2B5EF4-FFF2-40B4-BE49-F238E27FC236}">
                <a16:creationId xmlns:a16="http://schemas.microsoft.com/office/drawing/2014/main" id="{2034C46E-8787-C44A-9137-A7EDC6511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2804" y="2591115"/>
            <a:ext cx="2366998" cy="1071752"/>
          </a:xfrm>
          <a:prstGeom prst="rect">
            <a:avLst/>
          </a:prstGeom>
        </p:spPr>
      </p:pic>
      <p:sp>
        <p:nvSpPr>
          <p:cNvPr id="17" name="Rectangle 16">
            <a:extLst>
              <a:ext uri="{FF2B5EF4-FFF2-40B4-BE49-F238E27FC236}">
                <a16:creationId xmlns:a16="http://schemas.microsoft.com/office/drawing/2014/main" id="{A18B1387-7D70-4046-B511-D8D758B425BA}"/>
              </a:ext>
            </a:extLst>
          </p:cNvPr>
          <p:cNvSpPr/>
          <p:nvPr userDrawn="1"/>
        </p:nvSpPr>
        <p:spPr>
          <a:xfrm rot="5400000">
            <a:off x="4188336" y="2481771"/>
            <a:ext cx="218687"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FEA7ADE-C41F-4344-A7E5-3F80BD00D251}"/>
              </a:ext>
            </a:extLst>
          </p:cNvPr>
          <p:cNvSpPr/>
          <p:nvPr userDrawn="1"/>
        </p:nvSpPr>
        <p:spPr>
          <a:xfrm>
            <a:off x="593852" y="0"/>
            <a:ext cx="109728" cy="685800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18151DA-B389-204B-863D-126A772374E3}"/>
              </a:ext>
            </a:extLst>
          </p:cNvPr>
          <p:cNvSpPr/>
          <p:nvPr userDrawn="1"/>
        </p:nvSpPr>
        <p:spPr>
          <a:xfrm rot="5400000">
            <a:off x="6000717" y="-4653347"/>
            <a:ext cx="109728" cy="1225296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9">
            <a:extLst>
              <a:ext uri="{FF2B5EF4-FFF2-40B4-BE49-F238E27FC236}">
                <a16:creationId xmlns:a16="http://schemas.microsoft.com/office/drawing/2014/main" id="{35C2EDA8-C669-D847-9C32-A75A88C5D8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51248" y="463100"/>
            <a:ext cx="1371600" cy="548640"/>
          </a:xfrm>
          <a:prstGeom prst="rect">
            <a:avLst/>
          </a:prstGeom>
        </p:spPr>
      </p:pic>
      <p:sp>
        <p:nvSpPr>
          <p:cNvPr id="35" name="Rectangle 34">
            <a:extLst>
              <a:ext uri="{FF2B5EF4-FFF2-40B4-BE49-F238E27FC236}">
                <a16:creationId xmlns:a16="http://schemas.microsoft.com/office/drawing/2014/main" id="{B97244A1-5D0C-C14B-BD84-BD08C24CB840}"/>
              </a:ext>
            </a:extLst>
          </p:cNvPr>
          <p:cNvSpPr/>
          <p:nvPr userDrawn="1"/>
        </p:nvSpPr>
        <p:spPr>
          <a:xfrm rot="5400000">
            <a:off x="6000717" y="-783713"/>
            <a:ext cx="109728" cy="1225296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31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2"/>
        </a:solidFill>
        <a:effectLst/>
      </p:bgPr>
    </p:bg>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CB87D3E5-EC98-BA40-A37C-1E93774510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396"/>
          <a:stretch/>
        </p:blipFill>
        <p:spPr>
          <a:xfrm>
            <a:off x="0" y="5260428"/>
            <a:ext cx="12192000" cy="1597571"/>
          </a:xfrm>
          <a:prstGeom prst="rect">
            <a:avLst/>
          </a:prstGeom>
        </p:spPr>
      </p:pic>
      <p:sp>
        <p:nvSpPr>
          <p:cNvPr id="7" name="Rectangle 6">
            <a:extLst>
              <a:ext uri="{FF2B5EF4-FFF2-40B4-BE49-F238E27FC236}">
                <a16:creationId xmlns:a16="http://schemas.microsoft.com/office/drawing/2014/main" id="{BDC10009-69D1-4505-8A80-02290F4BD569}"/>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1597571"/>
            <a:ext cx="3670738" cy="4579391"/>
          </a:xfrm>
        </p:spPr>
        <p:txBody>
          <a:bodyPr wrap="square" anchor="t" anchorCtr="0"/>
          <a:lstStyle>
            <a:lvl1pPr algn="l">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65542" y="1597572"/>
            <a:ext cx="6801244" cy="3526332"/>
          </a:xfrm>
          <a:noFill/>
        </p:spPr>
        <p:txBody>
          <a:bodyPr lIns="91440" tIns="91440" rIns="91440" bIns="91440"/>
          <a:lstStyle>
            <a:lvl1pPr>
              <a:defRPr sz="2800">
                <a:solidFill>
                  <a:schemeClr val="tx2"/>
                </a:solidFill>
              </a:defRPr>
            </a:lvl1pPr>
            <a:lvl2pPr>
              <a:defRPr sz="2800">
                <a:solidFill>
                  <a:schemeClr val="tx2"/>
                </a:solidFill>
              </a:defRPr>
            </a:lvl2pPr>
            <a:lvl3pPr>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6DC0C33D-480E-476C-986F-9C54BF11B69B}"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2641207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956390" y="564367"/>
            <a:ext cx="7187609" cy="730430"/>
          </a:xfrm>
        </p:spPr>
        <p:txBody>
          <a:bodyPr wrap="square" anchor="b" anchorCtr="0"/>
          <a:lstStyle>
            <a:lvl1pPr algn="l">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1956390" y="1597572"/>
            <a:ext cx="8742090" cy="4552562"/>
          </a:xfrm>
          <a:noFill/>
        </p:spPr>
        <p:txBody>
          <a:bodyPr lIns="91440" tIns="91440" rIns="91440" bIns="91440"/>
          <a:lstStyle>
            <a:lvl1pPr>
              <a:buNone/>
              <a:defRPr sz="2800">
                <a:solidFill>
                  <a:schemeClr val="bg1"/>
                </a:solidFill>
              </a:defRPr>
            </a:lvl1pPr>
            <a:lvl2pPr>
              <a:defRPr sz="2800">
                <a:solidFill>
                  <a:schemeClr val="bg1"/>
                </a:solidFill>
              </a:defRPr>
            </a:lvl2pPr>
            <a:lvl3pPr>
              <a:defRPr sz="2400">
                <a:solidFill>
                  <a:schemeClr val="bg1"/>
                </a:solidFill>
              </a:defRPr>
            </a:lvl3pPr>
          </a:lstStyle>
          <a:p>
            <a:pPr lvl="0"/>
            <a:r>
              <a:rPr lang="en-US" dirty="0"/>
              <a:t>Click to edit Master text styles</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E4F15FC1-50DE-4D4C-B3E9-39AA3F3D5E10}"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dirty="0"/>
          </a:p>
        </p:txBody>
      </p:sp>
      <p:sp>
        <p:nvSpPr>
          <p:cNvPr id="10" name="Rectangle 9">
            <a:extLst>
              <a:ext uri="{FF2B5EF4-FFF2-40B4-BE49-F238E27FC236}">
                <a16:creationId xmlns:a16="http://schemas.microsoft.com/office/drawing/2014/main" id="{EFF16B6A-DF5F-F149-9FC1-908CB565906E}"/>
              </a:ext>
            </a:extLst>
          </p:cNvPr>
          <p:cNvSpPr/>
          <p:nvPr userDrawn="1"/>
        </p:nvSpPr>
        <p:spPr>
          <a:xfrm>
            <a:off x="0" y="0"/>
            <a:ext cx="15138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46ECD66-C1E5-EF48-B8F3-581CC9C9890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603" t="25001" r="73102" b="5700"/>
          <a:stretch/>
        </p:blipFill>
        <p:spPr>
          <a:xfrm>
            <a:off x="0" y="0"/>
            <a:ext cx="1513840" cy="6858000"/>
          </a:xfrm>
          <a:prstGeom prst="rect">
            <a:avLst/>
          </a:prstGeom>
        </p:spPr>
      </p:pic>
      <p:pic>
        <p:nvPicPr>
          <p:cNvPr id="13" name="Picture 9">
            <a:extLst>
              <a:ext uri="{FF2B5EF4-FFF2-40B4-BE49-F238E27FC236}">
                <a16:creationId xmlns:a16="http://schemas.microsoft.com/office/drawing/2014/main" id="{1802E87D-861C-B54F-BDA5-A23F1939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06560" y="707866"/>
            <a:ext cx="1371600" cy="548640"/>
          </a:xfrm>
          <a:prstGeom prst="rect">
            <a:avLst/>
          </a:prstGeom>
        </p:spPr>
      </p:pic>
    </p:spTree>
    <p:extLst>
      <p:ext uri="{BB962C8B-B14F-4D97-AF65-F5344CB8AC3E}">
        <p14:creationId xmlns:p14="http://schemas.microsoft.com/office/powerpoint/2010/main" val="2616307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956390" y="564367"/>
            <a:ext cx="7187609" cy="730430"/>
          </a:xfrm>
        </p:spPr>
        <p:txBody>
          <a:bodyPr wrap="square" anchor="b" anchorCtr="0"/>
          <a:lstStyle>
            <a:lvl1pPr marL="231775" indent="0" algn="l">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1956390" y="1930400"/>
            <a:ext cx="8742090" cy="4219734"/>
          </a:xfrm>
          <a:noFill/>
        </p:spPr>
        <p:txBody>
          <a:bodyPr lIns="91440" tIns="91440" rIns="91440" bIns="91440">
            <a:normAutofit/>
          </a:bodyPr>
          <a:lstStyle>
            <a:lvl1pPr marL="164592" indent="-4763">
              <a:buNone/>
              <a:defRPr sz="1500">
                <a:solidFill>
                  <a:schemeClr val="bg1"/>
                </a:solidFill>
              </a:defRPr>
            </a:lvl1pPr>
            <a:lvl2pPr>
              <a:defRPr sz="2800">
                <a:solidFill>
                  <a:schemeClr val="bg1"/>
                </a:solidFill>
              </a:defRPr>
            </a:lvl2pPr>
            <a:lvl3pPr>
              <a:defRPr sz="2400">
                <a:solidFill>
                  <a:schemeClr val="bg1"/>
                </a:solidFill>
              </a:defRPr>
            </a:lvl3pPr>
          </a:lstStyle>
          <a:p>
            <a:pPr lvl="0"/>
            <a:r>
              <a:rPr lang="en-US" dirty="0"/>
              <a:t>Click to edit Master text styles</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E4F15FC1-50DE-4D4C-B3E9-39AA3F3D5E10}"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dirty="0"/>
          </a:p>
        </p:txBody>
      </p:sp>
      <p:sp>
        <p:nvSpPr>
          <p:cNvPr id="10" name="Rectangle 9">
            <a:extLst>
              <a:ext uri="{FF2B5EF4-FFF2-40B4-BE49-F238E27FC236}">
                <a16:creationId xmlns:a16="http://schemas.microsoft.com/office/drawing/2014/main" id="{EFF16B6A-DF5F-F149-9FC1-908CB565906E}"/>
              </a:ext>
            </a:extLst>
          </p:cNvPr>
          <p:cNvSpPr/>
          <p:nvPr userDrawn="1"/>
        </p:nvSpPr>
        <p:spPr>
          <a:xfrm>
            <a:off x="0" y="0"/>
            <a:ext cx="15138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46ECD66-C1E5-EF48-B8F3-581CC9C9890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603" t="25001" r="73102" b="5700"/>
          <a:stretch/>
        </p:blipFill>
        <p:spPr>
          <a:xfrm>
            <a:off x="0" y="0"/>
            <a:ext cx="1513840" cy="6858000"/>
          </a:xfrm>
          <a:prstGeom prst="rect">
            <a:avLst/>
          </a:prstGeom>
        </p:spPr>
      </p:pic>
      <p:pic>
        <p:nvPicPr>
          <p:cNvPr id="13" name="Picture 9">
            <a:extLst>
              <a:ext uri="{FF2B5EF4-FFF2-40B4-BE49-F238E27FC236}">
                <a16:creationId xmlns:a16="http://schemas.microsoft.com/office/drawing/2014/main" id="{1802E87D-861C-B54F-BDA5-A23F1939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06560" y="707866"/>
            <a:ext cx="1371600" cy="548640"/>
          </a:xfrm>
          <a:prstGeom prst="rect">
            <a:avLst/>
          </a:prstGeom>
        </p:spPr>
      </p:pic>
    </p:spTree>
    <p:extLst>
      <p:ext uri="{BB962C8B-B14F-4D97-AF65-F5344CB8AC3E}">
        <p14:creationId xmlns:p14="http://schemas.microsoft.com/office/powerpoint/2010/main" val="26448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083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956390" y="564367"/>
            <a:ext cx="7187609" cy="730430"/>
          </a:xfrm>
        </p:spPr>
        <p:txBody>
          <a:bodyPr wrap="square" anchor="b" anchorCtr="0"/>
          <a:lstStyle>
            <a:lvl1pPr marL="165100" indent="0" algn="l">
              <a:tabLst/>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1956390" y="1859164"/>
            <a:ext cx="8742090" cy="4290970"/>
          </a:xfrm>
          <a:noFill/>
        </p:spPr>
        <p:txBody>
          <a:bodyPr lIns="91440" tIns="91440" rIns="91440" bIns="91440"/>
          <a:lstStyle>
            <a:lvl1pPr marL="165100" indent="0">
              <a:lnSpc>
                <a:spcPct val="100000"/>
              </a:lnSpc>
              <a:buNone/>
              <a:tabLst/>
              <a:defRPr sz="1500">
                <a:solidFill>
                  <a:schemeClr val="bg1"/>
                </a:solidFill>
              </a:defRPr>
            </a:lvl1pPr>
            <a:lvl2pPr>
              <a:defRPr sz="2800">
                <a:solidFill>
                  <a:schemeClr val="bg1"/>
                </a:solidFill>
              </a:defRPr>
            </a:lvl2pPr>
            <a:lvl3pPr>
              <a:defRPr sz="2400">
                <a:solidFill>
                  <a:schemeClr val="bg1"/>
                </a:solidFill>
              </a:defRPr>
            </a:lvl3pPr>
          </a:lstStyle>
          <a:p>
            <a:pPr lvl="0"/>
            <a:r>
              <a:rPr lang="en-US" dirty="0"/>
              <a:t>Click to edit Master text styles</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733BAE3F-1519-4C07-B262-A3827C506EEE}"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a:xfrm>
            <a:off x="8610600" y="6356350"/>
            <a:ext cx="3253154" cy="365125"/>
          </a:xfrm>
        </p:spPr>
        <p:txBody>
          <a:bodyPr/>
          <a:lstStyle>
            <a:lvl1pPr>
              <a:defRPr>
                <a:solidFill>
                  <a:schemeClr val="bg1"/>
                </a:solidFill>
              </a:defRPr>
            </a:lvl1pPr>
          </a:lstStyle>
          <a:p>
            <a:fld id="{E78A52BF-B1E0-4539-882D-D459EBC13E0C}" type="slidenum">
              <a:rPr lang="en-US" smtClean="0"/>
              <a:pPr/>
              <a:t>‹#›</a:t>
            </a:fld>
            <a:endParaRPr lang="en-US" dirty="0"/>
          </a:p>
        </p:txBody>
      </p:sp>
      <p:sp>
        <p:nvSpPr>
          <p:cNvPr id="10" name="Rectangle 9">
            <a:extLst>
              <a:ext uri="{FF2B5EF4-FFF2-40B4-BE49-F238E27FC236}">
                <a16:creationId xmlns:a16="http://schemas.microsoft.com/office/drawing/2014/main" id="{EFF16B6A-DF5F-F149-9FC1-908CB565906E}"/>
              </a:ext>
            </a:extLst>
          </p:cNvPr>
          <p:cNvSpPr/>
          <p:nvPr userDrawn="1"/>
        </p:nvSpPr>
        <p:spPr>
          <a:xfrm>
            <a:off x="0" y="0"/>
            <a:ext cx="15138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46ECD66-C1E5-EF48-B8F3-581CC9C9890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603" t="25001" r="73102" b="5700"/>
          <a:stretch/>
        </p:blipFill>
        <p:spPr>
          <a:xfrm>
            <a:off x="0" y="0"/>
            <a:ext cx="1513840" cy="6858000"/>
          </a:xfrm>
          <a:prstGeom prst="rect">
            <a:avLst/>
          </a:prstGeom>
        </p:spPr>
      </p:pic>
      <p:pic>
        <p:nvPicPr>
          <p:cNvPr id="13" name="Picture 9">
            <a:extLst>
              <a:ext uri="{FF2B5EF4-FFF2-40B4-BE49-F238E27FC236}">
                <a16:creationId xmlns:a16="http://schemas.microsoft.com/office/drawing/2014/main" id="{1802E87D-861C-B54F-BDA5-A23F1939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06560" y="707866"/>
            <a:ext cx="1371600" cy="548640"/>
          </a:xfrm>
          <a:prstGeom prst="rect">
            <a:avLst/>
          </a:prstGeom>
        </p:spPr>
      </p:pic>
    </p:spTree>
    <p:extLst>
      <p:ext uri="{BB962C8B-B14F-4D97-AF65-F5344CB8AC3E}">
        <p14:creationId xmlns:p14="http://schemas.microsoft.com/office/powerpoint/2010/main" val="3841791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88AB93A-379A-F643-8290-FBBF32F777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159" y="5717628"/>
            <a:ext cx="4114800" cy="114037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CB87D3E5-EC98-BA40-A37C-1E93774510A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38600" y="5717628"/>
            <a:ext cx="8153400" cy="1140371"/>
          </a:xfrm>
          <a:prstGeom prst="rect">
            <a:avLst/>
          </a:prstGeom>
        </p:spPr>
      </p:pic>
      <p:sp>
        <p:nvSpPr>
          <p:cNvPr id="7" name="Rectangle 6">
            <a:extLst>
              <a:ext uri="{FF2B5EF4-FFF2-40B4-BE49-F238E27FC236}">
                <a16:creationId xmlns:a16="http://schemas.microsoft.com/office/drawing/2014/main" id="{BDC10009-69D1-4505-8A80-02290F4BD569}"/>
              </a:ext>
            </a:extLst>
          </p:cNvPr>
          <p:cNvSpPr/>
          <p:nvPr userDrawn="1"/>
        </p:nvSpPr>
        <p:spPr>
          <a:xfrm>
            <a:off x="20320" y="0"/>
            <a:ext cx="37739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8301" y="1744716"/>
            <a:ext cx="2795314" cy="1460938"/>
          </a:xfrm>
        </p:spPr>
        <p:txBody>
          <a:bodyPr wrap="square" anchor="t" anchorCtr="0"/>
          <a:lstStyle>
            <a:lvl1pPr algn="l">
              <a:defRPr sz="28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294F15AE-63F6-4923-9296-3C9CB8EC8AC5}"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3" name="Title 1">
            <a:extLst>
              <a:ext uri="{FF2B5EF4-FFF2-40B4-BE49-F238E27FC236}">
                <a16:creationId xmlns:a16="http://schemas.microsoft.com/office/drawing/2014/main" id="{F641FF5E-A879-B042-B90D-294E059593F2}"/>
              </a:ext>
            </a:extLst>
          </p:cNvPr>
          <p:cNvSpPr txBox="1">
            <a:spLocks/>
          </p:cNvSpPr>
          <p:nvPr userDrawn="1"/>
        </p:nvSpPr>
        <p:spPr>
          <a:xfrm>
            <a:off x="20320" y="715746"/>
            <a:ext cx="3279928" cy="461688"/>
          </a:xfrm>
          <a:prstGeom prst="rect">
            <a:avLst/>
          </a:prstGeom>
          <a:pattFill prst="lgGrid">
            <a:fgClr>
              <a:schemeClr val="accent1">
                <a:lumMod val="75000"/>
              </a:schemeClr>
            </a:fgClr>
            <a:bgClr>
              <a:schemeClr val="accent1"/>
            </a:bgClr>
          </a:pattFill>
        </p:spPr>
        <p:txBody>
          <a:bodyPr vert="horz" lIns="91440" tIns="45720" rIns="91440" bIns="45720" rtlCol="0" anchor="b" anchorCtr="0">
            <a:normAutofit/>
          </a:bodyPr>
          <a:lstStyle>
            <a:lvl1pPr algn="l" defTabSz="914400" rtl="0" eaLnBrk="1" latinLnBrk="0" hangingPunct="1">
              <a:lnSpc>
                <a:spcPct val="90000"/>
              </a:lnSpc>
              <a:spcBef>
                <a:spcPct val="0"/>
              </a:spcBef>
              <a:buNone/>
              <a:defRPr sz="1800" b="1" kern="1200">
                <a:solidFill>
                  <a:schemeClr val="tx1"/>
                </a:solidFill>
                <a:latin typeface="Avenir Next LT Pro" panose="020B0504020202020204" pitchFamily="34" charset="0"/>
                <a:ea typeface="+mj-ea"/>
                <a:cs typeface="+mj-cs"/>
              </a:defRPr>
            </a:lvl1pPr>
          </a:lstStyle>
          <a:p>
            <a:endParaRPr lang="en-US" dirty="0"/>
          </a:p>
        </p:txBody>
      </p:sp>
      <p:sp>
        <p:nvSpPr>
          <p:cNvPr id="12" name="Text Placeholder 11">
            <a:extLst>
              <a:ext uri="{FF2B5EF4-FFF2-40B4-BE49-F238E27FC236}">
                <a16:creationId xmlns:a16="http://schemas.microsoft.com/office/drawing/2014/main" id="{F076BC15-A502-C543-9A6B-DEABE440F528}"/>
              </a:ext>
            </a:extLst>
          </p:cNvPr>
          <p:cNvSpPr>
            <a:spLocks noGrp="1"/>
          </p:cNvSpPr>
          <p:nvPr>
            <p:ph type="body" sz="quarter" idx="13"/>
          </p:nvPr>
        </p:nvSpPr>
        <p:spPr>
          <a:xfrm>
            <a:off x="368300" y="715744"/>
            <a:ext cx="2795315" cy="461689"/>
          </a:xfrm>
        </p:spPr>
        <p:txBody>
          <a:bodyPr anchor="ctr" anchorCtr="0"/>
          <a:lstStyle>
            <a:lvl1pPr marL="9525" indent="0">
              <a:buNone/>
              <a:tabLst/>
              <a:defRPr>
                <a:solidFill>
                  <a:schemeClr val="bg1"/>
                </a:solidFill>
              </a:defRPr>
            </a:lvl1pPr>
          </a:lstStyle>
          <a:p>
            <a:pPr lvl="0"/>
            <a:r>
              <a:rPr lang="en-US" dirty="0"/>
              <a:t>Click to edit Master text style</a:t>
            </a:r>
          </a:p>
        </p:txBody>
      </p:sp>
    </p:spTree>
    <p:extLst>
      <p:ext uri="{BB962C8B-B14F-4D97-AF65-F5344CB8AC3E}">
        <p14:creationId xmlns:p14="http://schemas.microsoft.com/office/powerpoint/2010/main" val="918537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88AB93A-379A-F643-8290-FBBF32F777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159" y="5717628"/>
            <a:ext cx="4114800" cy="114037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CB87D3E5-EC98-BA40-A37C-1E93774510A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38600" y="5717628"/>
            <a:ext cx="8153400" cy="1140371"/>
          </a:xfrm>
          <a:prstGeom prst="rect">
            <a:avLst/>
          </a:prstGeom>
        </p:spPr>
      </p:pic>
      <p:sp>
        <p:nvSpPr>
          <p:cNvPr id="7" name="Rectangle 6">
            <a:extLst>
              <a:ext uri="{FF2B5EF4-FFF2-40B4-BE49-F238E27FC236}">
                <a16:creationId xmlns:a16="http://schemas.microsoft.com/office/drawing/2014/main" id="{BDC10009-69D1-4505-8A80-02290F4BD569}"/>
              </a:ext>
            </a:extLst>
          </p:cNvPr>
          <p:cNvSpPr/>
          <p:nvPr userDrawn="1"/>
        </p:nvSpPr>
        <p:spPr>
          <a:xfrm>
            <a:off x="20320" y="0"/>
            <a:ext cx="37739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8301" y="1744716"/>
            <a:ext cx="2795314" cy="1460938"/>
          </a:xfrm>
        </p:spPr>
        <p:txBody>
          <a:bodyPr wrap="square" anchor="t" anchorCtr="0"/>
          <a:lstStyle>
            <a:lvl1pPr algn="l">
              <a:defRPr sz="28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B3335604-9C59-461D-BD21-C110233A3C91}"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3" name="Title 1">
            <a:extLst>
              <a:ext uri="{FF2B5EF4-FFF2-40B4-BE49-F238E27FC236}">
                <a16:creationId xmlns:a16="http://schemas.microsoft.com/office/drawing/2014/main" id="{F641FF5E-A879-B042-B90D-294E059593F2}"/>
              </a:ext>
            </a:extLst>
          </p:cNvPr>
          <p:cNvSpPr txBox="1">
            <a:spLocks/>
          </p:cNvSpPr>
          <p:nvPr userDrawn="1"/>
        </p:nvSpPr>
        <p:spPr>
          <a:xfrm>
            <a:off x="20320" y="715746"/>
            <a:ext cx="3279928" cy="461688"/>
          </a:xfrm>
          <a:prstGeom prst="rect">
            <a:avLst/>
          </a:prstGeom>
          <a:pattFill prst="lgGrid">
            <a:fgClr>
              <a:schemeClr val="accent1">
                <a:lumMod val="75000"/>
              </a:schemeClr>
            </a:fgClr>
            <a:bgClr>
              <a:schemeClr val="accent1"/>
            </a:bgClr>
          </a:pattFill>
        </p:spPr>
        <p:txBody>
          <a:bodyPr vert="horz" lIns="91440" tIns="45720" rIns="91440" bIns="45720" rtlCol="0" anchor="b" anchorCtr="0">
            <a:normAutofit/>
          </a:bodyPr>
          <a:lstStyle>
            <a:lvl1pPr algn="l" defTabSz="914400" rtl="0" eaLnBrk="1" latinLnBrk="0" hangingPunct="1">
              <a:lnSpc>
                <a:spcPct val="90000"/>
              </a:lnSpc>
              <a:spcBef>
                <a:spcPct val="0"/>
              </a:spcBef>
              <a:buNone/>
              <a:defRPr sz="1800" b="1" kern="1200">
                <a:solidFill>
                  <a:schemeClr val="tx1"/>
                </a:solidFill>
                <a:latin typeface="Avenir Next LT Pro" panose="020B0504020202020204" pitchFamily="34" charset="0"/>
                <a:ea typeface="+mj-ea"/>
                <a:cs typeface="+mj-cs"/>
              </a:defRPr>
            </a:lvl1pPr>
          </a:lstStyle>
          <a:p>
            <a:endParaRPr lang="en-US" dirty="0"/>
          </a:p>
        </p:txBody>
      </p:sp>
      <p:sp>
        <p:nvSpPr>
          <p:cNvPr id="12" name="Text Placeholder 11">
            <a:extLst>
              <a:ext uri="{FF2B5EF4-FFF2-40B4-BE49-F238E27FC236}">
                <a16:creationId xmlns:a16="http://schemas.microsoft.com/office/drawing/2014/main" id="{F076BC15-A502-C543-9A6B-DEABE440F528}"/>
              </a:ext>
            </a:extLst>
          </p:cNvPr>
          <p:cNvSpPr>
            <a:spLocks noGrp="1"/>
          </p:cNvSpPr>
          <p:nvPr>
            <p:ph type="body" sz="quarter" idx="13"/>
          </p:nvPr>
        </p:nvSpPr>
        <p:spPr>
          <a:xfrm>
            <a:off x="368300" y="715744"/>
            <a:ext cx="2795315" cy="461689"/>
          </a:xfrm>
        </p:spPr>
        <p:txBody>
          <a:bodyPr anchor="ctr" anchorCtr="0"/>
          <a:lstStyle>
            <a:lvl1pPr marL="9525" indent="0">
              <a:buNone/>
              <a:tabLst/>
              <a:defRPr>
                <a:solidFill>
                  <a:schemeClr val="bg1"/>
                </a:solidFill>
              </a:defRPr>
            </a:lvl1pPr>
          </a:lstStyle>
          <a:p>
            <a:pPr lvl="0"/>
            <a:r>
              <a:rPr lang="en-US" dirty="0"/>
              <a:t>Click to edit Master text style</a:t>
            </a:r>
          </a:p>
        </p:txBody>
      </p:sp>
      <p:sp>
        <p:nvSpPr>
          <p:cNvPr id="14" name="Content Placeholder 2">
            <a:extLst>
              <a:ext uri="{FF2B5EF4-FFF2-40B4-BE49-F238E27FC236}">
                <a16:creationId xmlns:a16="http://schemas.microsoft.com/office/drawing/2014/main" id="{7E7664B1-9E41-0842-9584-1E9AA5996F3C}"/>
              </a:ext>
            </a:extLst>
          </p:cNvPr>
          <p:cNvSpPr>
            <a:spLocks noGrp="1"/>
          </p:cNvSpPr>
          <p:nvPr>
            <p:ph idx="1"/>
          </p:nvPr>
        </p:nvSpPr>
        <p:spPr>
          <a:xfrm>
            <a:off x="4665542" y="1597572"/>
            <a:ext cx="6801244" cy="3526332"/>
          </a:xfrm>
          <a:noFill/>
        </p:spPr>
        <p:txBody>
          <a:bodyPr lIns="91440" tIns="91440" rIns="91440" bIns="91440"/>
          <a:lstStyle>
            <a:lvl1pPr>
              <a:defRPr sz="2800">
                <a:solidFill>
                  <a:schemeClr val="tx2"/>
                </a:solidFill>
              </a:defRPr>
            </a:lvl1pPr>
            <a:lvl2pPr>
              <a:defRPr sz="2800">
                <a:solidFill>
                  <a:schemeClr val="tx2"/>
                </a:solidFill>
              </a:defRPr>
            </a:lvl2pPr>
            <a:lvl3pPr>
              <a:defRPr sz="2400">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8820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1" y="0"/>
            <a:ext cx="42619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719143" y="903890"/>
            <a:ext cx="5979335" cy="1145627"/>
          </a:xfrm>
        </p:spPr>
        <p:txBody>
          <a:bodyPr anchor="ctr" anchorCtr="0"/>
          <a:lstStyle>
            <a:lvl1pPr algn="l">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719144" y="2049517"/>
            <a:ext cx="6684580" cy="4127446"/>
          </a:xfrm>
        </p:spPr>
        <p:txBody>
          <a:bodyPr/>
          <a:lstStyle>
            <a:lvl1pPr>
              <a:defRPr>
                <a:solidFill>
                  <a:srgbClr val="003C5B"/>
                </a:solidFill>
              </a:defRPr>
            </a:lvl1pPr>
            <a:lvl2pPr>
              <a:defRPr>
                <a:solidFill>
                  <a:srgbClr val="003C5B"/>
                </a:solidFill>
              </a:defRPr>
            </a:lvl2pPr>
            <a:lvl3pPr>
              <a:defRPr>
                <a:solidFill>
                  <a:srgbClr val="003C5B"/>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0D10004F-5591-41AD-B9C6-81A514F736F7}"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15" name="Graphic 14">
            <a:extLst>
              <a:ext uri="{FF2B5EF4-FFF2-40B4-BE49-F238E27FC236}">
                <a16:creationId xmlns:a16="http://schemas.microsoft.com/office/drawing/2014/main" id="{6121B56D-E296-CC4C-80DF-42EC3BB7158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702" t="154" r="1" b="-152"/>
          <a:stretch/>
        </p:blipFill>
        <p:spPr>
          <a:xfrm>
            <a:off x="0" y="-1"/>
            <a:ext cx="4297680" cy="6913800"/>
          </a:xfrm>
          <a:prstGeom prst="rect">
            <a:avLst/>
          </a:prstGeom>
        </p:spPr>
      </p:pic>
      <p:pic>
        <p:nvPicPr>
          <p:cNvPr id="9" name="Picture 10">
            <a:extLst>
              <a:ext uri="{FF2B5EF4-FFF2-40B4-BE49-F238E27FC236}">
                <a16:creationId xmlns:a16="http://schemas.microsoft.com/office/drawing/2014/main" id="{D2521EF9-A5E7-4948-A53A-80C8B5DCAA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725244" y="5132466"/>
            <a:ext cx="1371600" cy="548640"/>
          </a:xfrm>
          <a:prstGeom prst="rect">
            <a:avLst/>
          </a:prstGeom>
        </p:spPr>
      </p:pic>
    </p:spTree>
    <p:extLst>
      <p:ext uri="{BB962C8B-B14F-4D97-AF65-F5344CB8AC3E}">
        <p14:creationId xmlns:p14="http://schemas.microsoft.com/office/powerpoint/2010/main" val="412629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214D983-F9CE-F74C-8AE9-934352FC7A0D}"/>
              </a:ext>
            </a:extLst>
          </p:cNvPr>
          <p:cNvSpPr/>
          <p:nvPr userDrawn="1"/>
        </p:nvSpPr>
        <p:spPr>
          <a:xfrm>
            <a:off x="-4" y="3857692"/>
            <a:ext cx="4398682" cy="3000308"/>
          </a:xfrm>
          <a:prstGeom prst="rect">
            <a:avLst/>
          </a:prstGeom>
          <a:pattFill prst="lgGrid">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54ABF-A045-2B42-B92F-A44825F2A4FE}"/>
              </a:ext>
            </a:extLst>
          </p:cNvPr>
          <p:cNvSpPr/>
          <p:nvPr userDrawn="1"/>
        </p:nvSpPr>
        <p:spPr>
          <a:xfrm>
            <a:off x="4333232" y="0"/>
            <a:ext cx="7045968" cy="5602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F4C1B2-E4B1-E94F-89DC-FCD08B1B0C3A}"/>
              </a:ext>
            </a:extLst>
          </p:cNvPr>
          <p:cNvSpPr/>
          <p:nvPr userDrawn="1"/>
        </p:nvSpPr>
        <p:spPr>
          <a:xfrm>
            <a:off x="0" y="0"/>
            <a:ext cx="4495799" cy="920528"/>
          </a:xfrm>
          <a:prstGeom prst="rect">
            <a:avLst/>
          </a:prstGeom>
          <a:pattFill prst="ltVert">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539D58-376D-9C48-92FE-C8884ED0CAE4}"/>
              </a:ext>
            </a:extLst>
          </p:cNvPr>
          <p:cNvSpPr/>
          <p:nvPr userDrawn="1"/>
        </p:nvSpPr>
        <p:spPr>
          <a:xfrm>
            <a:off x="4493941" y="5564458"/>
            <a:ext cx="7710010" cy="1293542"/>
          </a:xfrm>
          <a:prstGeom prst="rect">
            <a:avLst/>
          </a:prstGeom>
          <a:pattFill prst="lgGrid">
            <a:fgClr>
              <a:schemeClr val="tx2">
                <a:lumMod val="90000"/>
                <a:lumOff val="10000"/>
              </a:schemeClr>
            </a:fgClr>
            <a:bgClr>
              <a:schemeClr val="tx2">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anchor="ctr" anchorCtr="0"/>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1255565"/>
            <a:ext cx="6340426" cy="4027463"/>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6AF181D4-284E-4F72-8E0A-101FC23F465B}"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D7399E-210E-D345-AFCF-1548D27ADA32}"/>
              </a:ext>
            </a:extLst>
          </p:cNvPr>
          <p:cNvSpPr/>
          <p:nvPr userDrawn="1"/>
        </p:nvSpPr>
        <p:spPr>
          <a:xfrm rot="5400000">
            <a:off x="8209877" y="1620311"/>
            <a:ext cx="182880" cy="7781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33A50A4-7E7B-DF48-9766-3F7CAE2875EF}"/>
              </a:ext>
            </a:extLst>
          </p:cNvPr>
          <p:cNvSpPr/>
          <p:nvPr userDrawn="1"/>
        </p:nvSpPr>
        <p:spPr>
          <a:xfrm>
            <a:off x="11379200" y="-12701"/>
            <a:ext cx="812799" cy="5432253"/>
          </a:xfrm>
          <a:prstGeom prst="rect">
            <a:avLst/>
          </a:prstGeom>
          <a:pattFill prst="lgGrid">
            <a:fgClr>
              <a:schemeClr val="accent2">
                <a:lumMod val="75000"/>
              </a:schemeClr>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8395BE4-6E85-1D40-BE95-D1CEBC7D19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8716" y="5783303"/>
            <a:ext cx="1371600" cy="548640"/>
          </a:xfrm>
          <a:prstGeom prst="rect">
            <a:avLst/>
          </a:prstGeom>
        </p:spPr>
      </p:pic>
      <p:pic>
        <p:nvPicPr>
          <p:cNvPr id="40" name="Graphic 39">
            <a:extLst>
              <a:ext uri="{FF2B5EF4-FFF2-40B4-BE49-F238E27FC236}">
                <a16:creationId xmlns:a16="http://schemas.microsoft.com/office/drawing/2014/main" id="{1ABA2C59-071B-9E46-93C7-CEC7A41AA3D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10678" y="4395739"/>
            <a:ext cx="1040756" cy="1496088"/>
          </a:xfrm>
          <a:prstGeom prst="rect">
            <a:avLst/>
          </a:prstGeom>
        </p:spPr>
      </p:pic>
      <p:pic>
        <p:nvPicPr>
          <p:cNvPr id="41" name="Graphic 40">
            <a:extLst>
              <a:ext uri="{FF2B5EF4-FFF2-40B4-BE49-F238E27FC236}">
                <a16:creationId xmlns:a16="http://schemas.microsoft.com/office/drawing/2014/main" id="{90D77541-7D7A-BA43-B7B9-FEB191BD76F7}"/>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841" y="4395739"/>
            <a:ext cx="1040757" cy="1496088"/>
          </a:xfrm>
          <a:prstGeom prst="rect">
            <a:avLst/>
          </a:prstGeom>
        </p:spPr>
      </p:pic>
      <p:pic>
        <p:nvPicPr>
          <p:cNvPr id="42" name="Graphic 41">
            <a:extLst>
              <a:ext uri="{FF2B5EF4-FFF2-40B4-BE49-F238E27FC236}">
                <a16:creationId xmlns:a16="http://schemas.microsoft.com/office/drawing/2014/main" id="{017D1B35-0EE1-834E-BC48-B424BCFD63E3}"/>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829878" y="4395740"/>
            <a:ext cx="1040756" cy="1496086"/>
          </a:xfrm>
          <a:prstGeom prst="rect">
            <a:avLst/>
          </a:prstGeom>
        </p:spPr>
      </p:pic>
      <p:sp>
        <p:nvSpPr>
          <p:cNvPr id="44" name="Rectangle 43">
            <a:extLst>
              <a:ext uri="{FF2B5EF4-FFF2-40B4-BE49-F238E27FC236}">
                <a16:creationId xmlns:a16="http://schemas.microsoft.com/office/drawing/2014/main" id="{F0CCB7F0-9125-F242-8DED-39CDA9CE74D1}"/>
              </a:ext>
            </a:extLst>
          </p:cNvPr>
          <p:cNvSpPr/>
          <p:nvPr userDrawn="1"/>
        </p:nvSpPr>
        <p:spPr>
          <a:xfrm rot="5400000">
            <a:off x="2151197" y="4021393"/>
            <a:ext cx="195281" cy="44902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A52252C-80E5-B148-B563-3ACED5271EDC}"/>
              </a:ext>
            </a:extLst>
          </p:cNvPr>
          <p:cNvSpPr/>
          <p:nvPr userDrawn="1"/>
        </p:nvSpPr>
        <p:spPr>
          <a:xfrm>
            <a:off x="3053084"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0DB6D58-8170-DC4E-A668-058C7F0EC932}"/>
              </a:ext>
            </a:extLst>
          </p:cNvPr>
          <p:cNvSpPr/>
          <p:nvPr userDrawn="1"/>
        </p:nvSpPr>
        <p:spPr>
          <a:xfrm>
            <a:off x="1849263"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EAA6C40C-11C3-AB43-95E4-65F3D4466C15}"/>
              </a:ext>
            </a:extLst>
          </p:cNvPr>
          <p:cNvSpPr/>
          <p:nvPr userDrawn="1"/>
        </p:nvSpPr>
        <p:spPr>
          <a:xfrm>
            <a:off x="561553"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5768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513840" y="840828"/>
            <a:ext cx="9184640" cy="5430728"/>
          </a:xfrm>
        </p:spPr>
        <p:txBody>
          <a:bodyPr anchor="ctr" anchorCtr="0"/>
          <a:lstStyle>
            <a:lvl1pPr algn="ctr">
              <a:defRPr sz="4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2BD66973-2380-419A-88E7-42D36308C341}"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2581157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716877" y="1277498"/>
            <a:ext cx="5981602" cy="1532815"/>
          </a:xfrm>
        </p:spPr>
        <p:txBody>
          <a:bodyPr anchor="b" anchorCtr="0"/>
          <a:lstStyle>
            <a:lvl1pPr algn="l">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716878" y="2989701"/>
            <a:ext cx="5981601" cy="3187262"/>
          </a:xfrm>
        </p:spPr>
        <p:txBody>
          <a:bodyPr/>
          <a:lstStyle>
            <a:lvl1pPr>
              <a:defRPr>
                <a:solidFill>
                  <a:schemeClr val="tx2"/>
                </a:solidFill>
              </a:defRPr>
            </a:lvl1pPr>
            <a:lvl2pPr>
              <a:defRPr>
                <a:solidFill>
                  <a:schemeClr val="tx2"/>
                </a:solidFill>
              </a:defRPr>
            </a:lvl2pPr>
            <a:lvl3pPr>
              <a:defRPr>
                <a:solidFill>
                  <a:srgbClr val="003C5B"/>
                </a:solidFill>
              </a:defRPr>
            </a:lvl3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E29D72B5-3B3A-4CAF-B7A9-A25DDC2B1E30}"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grpSp>
        <p:nvGrpSpPr>
          <p:cNvPr id="13" name="Group 12">
            <a:extLst>
              <a:ext uri="{FF2B5EF4-FFF2-40B4-BE49-F238E27FC236}">
                <a16:creationId xmlns:a16="http://schemas.microsoft.com/office/drawing/2014/main" id="{3DA98445-5E29-1D4A-9509-2B64566104FD}"/>
              </a:ext>
            </a:extLst>
          </p:cNvPr>
          <p:cNvGrpSpPr>
            <a:grpSpLocks noChangeAspect="1"/>
          </p:cNvGrpSpPr>
          <p:nvPr userDrawn="1"/>
        </p:nvGrpSpPr>
        <p:grpSpPr>
          <a:xfrm>
            <a:off x="-79450" y="0"/>
            <a:ext cx="4573097" cy="6861175"/>
            <a:chOff x="-18381" y="-38728"/>
            <a:chExt cx="4377607" cy="6449501"/>
          </a:xfrm>
        </p:grpSpPr>
        <p:grpSp>
          <p:nvGrpSpPr>
            <p:cNvPr id="27" name="Group 26">
              <a:extLst>
                <a:ext uri="{FF2B5EF4-FFF2-40B4-BE49-F238E27FC236}">
                  <a16:creationId xmlns:a16="http://schemas.microsoft.com/office/drawing/2014/main" id="{9243BB31-6AA0-4940-A29C-4862074458E0}"/>
                </a:ext>
              </a:extLst>
            </p:cNvPr>
            <p:cNvGrpSpPr>
              <a:grpSpLocks noChangeAspect="1"/>
            </p:cNvGrpSpPr>
            <p:nvPr userDrawn="1"/>
          </p:nvGrpSpPr>
          <p:grpSpPr>
            <a:xfrm>
              <a:off x="2168585" y="-38728"/>
              <a:ext cx="2187383" cy="2162481"/>
              <a:chOff x="1862958" y="132080"/>
              <a:chExt cx="2220310" cy="2169576"/>
            </a:xfrm>
          </p:grpSpPr>
          <p:sp>
            <p:nvSpPr>
              <p:cNvPr id="11" name="Rectangle 10">
                <a:extLst>
                  <a:ext uri="{FF2B5EF4-FFF2-40B4-BE49-F238E27FC236}">
                    <a16:creationId xmlns:a16="http://schemas.microsoft.com/office/drawing/2014/main" id="{98263524-F505-9F41-B9A3-22C33FF37C97}"/>
                  </a:ext>
                </a:extLst>
              </p:cNvPr>
              <p:cNvSpPr/>
              <p:nvPr userDrawn="1"/>
            </p:nvSpPr>
            <p:spPr>
              <a:xfrm>
                <a:off x="1862958" y="132080"/>
                <a:ext cx="2220310" cy="2169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6CF5549F-9884-EE4B-A70C-B4EB16C3E64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5117"/>
              <a:stretch/>
            </p:blipFill>
            <p:spPr>
              <a:xfrm>
                <a:off x="2046888" y="322149"/>
                <a:ext cx="1724354" cy="1979507"/>
              </a:xfrm>
              <a:prstGeom prst="rect">
                <a:avLst/>
              </a:prstGeom>
            </p:spPr>
          </p:pic>
        </p:grpSp>
        <p:grpSp>
          <p:nvGrpSpPr>
            <p:cNvPr id="18" name="Group 17">
              <a:extLst>
                <a:ext uri="{FF2B5EF4-FFF2-40B4-BE49-F238E27FC236}">
                  <a16:creationId xmlns:a16="http://schemas.microsoft.com/office/drawing/2014/main" id="{CF3E575A-D05B-1840-ACB9-213B17AEE6E9}"/>
                </a:ext>
              </a:extLst>
            </p:cNvPr>
            <p:cNvGrpSpPr/>
            <p:nvPr userDrawn="1"/>
          </p:nvGrpSpPr>
          <p:grpSpPr>
            <a:xfrm>
              <a:off x="2171769" y="2107834"/>
              <a:ext cx="2187383" cy="2154446"/>
              <a:chOff x="-126190" y="-10469"/>
              <a:chExt cx="2377440" cy="2341641"/>
            </a:xfrm>
          </p:grpSpPr>
          <p:sp>
            <p:nvSpPr>
              <p:cNvPr id="12" name="Rectangle 11">
                <a:extLst>
                  <a:ext uri="{FF2B5EF4-FFF2-40B4-BE49-F238E27FC236}">
                    <a16:creationId xmlns:a16="http://schemas.microsoft.com/office/drawing/2014/main" id="{3D9F66D1-CB12-EA4E-8DB2-4035AF96F37E}"/>
                  </a:ext>
                </a:extLst>
              </p:cNvPr>
              <p:cNvSpPr/>
              <p:nvPr userDrawn="1"/>
            </p:nvSpPr>
            <p:spPr>
              <a:xfrm>
                <a:off x="-126190" y="-10469"/>
                <a:ext cx="2377440" cy="2330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10C463BF-CDD9-7348-A697-19376DAD4FEE}"/>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5852" b="934"/>
              <a:stretch/>
            </p:blipFill>
            <p:spPr>
              <a:xfrm>
                <a:off x="37499" y="89974"/>
                <a:ext cx="2047140" cy="2241198"/>
              </a:xfrm>
              <a:prstGeom prst="rect">
                <a:avLst/>
              </a:prstGeom>
            </p:spPr>
          </p:pic>
        </p:grpSp>
        <p:grpSp>
          <p:nvGrpSpPr>
            <p:cNvPr id="30" name="Group 29">
              <a:extLst>
                <a:ext uri="{FF2B5EF4-FFF2-40B4-BE49-F238E27FC236}">
                  <a16:creationId xmlns:a16="http://schemas.microsoft.com/office/drawing/2014/main" id="{2A4913B5-A05C-9243-B37C-158ED35A1470}"/>
                </a:ext>
              </a:extLst>
            </p:cNvPr>
            <p:cNvGrpSpPr>
              <a:grpSpLocks noChangeAspect="1"/>
            </p:cNvGrpSpPr>
            <p:nvPr userDrawn="1"/>
          </p:nvGrpSpPr>
          <p:grpSpPr>
            <a:xfrm>
              <a:off x="-18381" y="3201950"/>
              <a:ext cx="2195488" cy="2144465"/>
              <a:chOff x="1862958" y="2290235"/>
              <a:chExt cx="2228537" cy="2151501"/>
            </a:xfrm>
          </p:grpSpPr>
          <p:sp>
            <p:nvSpPr>
              <p:cNvPr id="8" name="Rectangle 7">
                <a:extLst>
                  <a:ext uri="{FF2B5EF4-FFF2-40B4-BE49-F238E27FC236}">
                    <a16:creationId xmlns:a16="http://schemas.microsoft.com/office/drawing/2014/main" id="{8ED535A9-7420-EC45-8844-7555C2329C35}"/>
                  </a:ext>
                </a:extLst>
              </p:cNvPr>
              <p:cNvSpPr/>
              <p:nvPr userDrawn="1"/>
            </p:nvSpPr>
            <p:spPr>
              <a:xfrm>
                <a:off x="1871185" y="2290235"/>
                <a:ext cx="2220310" cy="2151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a:extLst>
                  <a:ext uri="{FF2B5EF4-FFF2-40B4-BE49-F238E27FC236}">
                    <a16:creationId xmlns:a16="http://schemas.microsoft.com/office/drawing/2014/main" id="{2BEE0CA3-4353-C440-A1A9-71C917D0B576}"/>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5216"/>
              <a:stretch/>
            </p:blipFill>
            <p:spPr>
              <a:xfrm>
                <a:off x="1862958" y="2430501"/>
                <a:ext cx="2175642" cy="2009277"/>
              </a:xfrm>
              <a:prstGeom prst="rect">
                <a:avLst/>
              </a:prstGeom>
            </p:spPr>
          </p:pic>
        </p:grpSp>
        <p:grpSp>
          <p:nvGrpSpPr>
            <p:cNvPr id="29" name="Group 28">
              <a:extLst>
                <a:ext uri="{FF2B5EF4-FFF2-40B4-BE49-F238E27FC236}">
                  <a16:creationId xmlns:a16="http://schemas.microsoft.com/office/drawing/2014/main" id="{70D2C14C-7E41-2948-B557-49E06F1A738B}"/>
                </a:ext>
              </a:extLst>
            </p:cNvPr>
            <p:cNvGrpSpPr>
              <a:grpSpLocks noChangeAspect="1"/>
            </p:cNvGrpSpPr>
            <p:nvPr userDrawn="1"/>
          </p:nvGrpSpPr>
          <p:grpSpPr>
            <a:xfrm>
              <a:off x="-12045" y="1059405"/>
              <a:ext cx="2187383" cy="2146562"/>
              <a:chOff x="-369577" y="2302175"/>
              <a:chExt cx="2220310" cy="2153605"/>
            </a:xfrm>
          </p:grpSpPr>
          <p:sp>
            <p:nvSpPr>
              <p:cNvPr id="10" name="Rectangle 9">
                <a:extLst>
                  <a:ext uri="{FF2B5EF4-FFF2-40B4-BE49-F238E27FC236}">
                    <a16:creationId xmlns:a16="http://schemas.microsoft.com/office/drawing/2014/main" id="{135C45E7-D97E-BE42-88BB-C042FCF7198B}"/>
                  </a:ext>
                </a:extLst>
              </p:cNvPr>
              <p:cNvSpPr/>
              <p:nvPr userDrawn="1"/>
            </p:nvSpPr>
            <p:spPr>
              <a:xfrm>
                <a:off x="-369577" y="2302175"/>
                <a:ext cx="2220310" cy="2151501"/>
              </a:xfrm>
              <a:prstGeom prst="rect">
                <a:avLst/>
              </a:prstGeom>
              <a:solidFill>
                <a:srgbClr val="177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3697EAE8-391C-3A4C-946E-D4CEF332C8F4}"/>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b="4418"/>
              <a:stretch/>
            </p:blipFill>
            <p:spPr>
              <a:xfrm flipH="1">
                <a:off x="0" y="2496611"/>
                <a:ext cx="1679026" cy="1959169"/>
              </a:xfrm>
              <a:prstGeom prst="rect">
                <a:avLst/>
              </a:prstGeom>
            </p:spPr>
          </p:pic>
        </p:grpSp>
        <p:grpSp>
          <p:nvGrpSpPr>
            <p:cNvPr id="9" name="Group 8">
              <a:extLst>
                <a:ext uri="{FF2B5EF4-FFF2-40B4-BE49-F238E27FC236}">
                  <a16:creationId xmlns:a16="http://schemas.microsoft.com/office/drawing/2014/main" id="{298C978A-7BE7-BD4F-93E7-5C7853590B27}"/>
                </a:ext>
              </a:extLst>
            </p:cNvPr>
            <p:cNvGrpSpPr>
              <a:grpSpLocks noChangeAspect="1"/>
            </p:cNvGrpSpPr>
            <p:nvPr userDrawn="1"/>
          </p:nvGrpSpPr>
          <p:grpSpPr>
            <a:xfrm>
              <a:off x="2170947" y="4252298"/>
              <a:ext cx="2188279" cy="2158475"/>
              <a:chOff x="1875051" y="49555"/>
              <a:chExt cx="2211512" cy="2156092"/>
            </a:xfrm>
          </p:grpSpPr>
          <p:sp>
            <p:nvSpPr>
              <p:cNvPr id="21" name="Rectangle 20">
                <a:extLst>
                  <a:ext uri="{FF2B5EF4-FFF2-40B4-BE49-F238E27FC236}">
                    <a16:creationId xmlns:a16="http://schemas.microsoft.com/office/drawing/2014/main" id="{70CA900E-82BB-864B-A2A1-9D7498846AC7}"/>
                  </a:ext>
                </a:extLst>
              </p:cNvPr>
              <p:cNvSpPr/>
              <p:nvPr userDrawn="1"/>
            </p:nvSpPr>
            <p:spPr>
              <a:xfrm>
                <a:off x="1875051" y="49555"/>
                <a:ext cx="2211512" cy="214647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EF356CB6-B0AD-6A41-BAF3-B77C02E46607}"/>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l="825" r="825"/>
              <a:stretch/>
            </p:blipFill>
            <p:spPr>
              <a:xfrm flipH="1">
                <a:off x="2115790" y="226140"/>
                <a:ext cx="1724354" cy="1979507"/>
              </a:xfrm>
              <a:prstGeom prst="rect">
                <a:avLst/>
              </a:prstGeom>
            </p:spPr>
          </p:pic>
        </p:grpSp>
      </p:grpSp>
    </p:spTree>
    <p:extLst>
      <p:ext uri="{BB962C8B-B14F-4D97-AF65-F5344CB8AC3E}">
        <p14:creationId xmlns:p14="http://schemas.microsoft.com/office/powerpoint/2010/main" val="770766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bg>
      <p:bgPr>
        <a:pattFill prst="lgGrid">
          <a:fgClr>
            <a:srgbClr val="F2ECDD"/>
          </a:fgClr>
          <a:bgClr>
            <a:srgbClr val="F6F4EF"/>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7862" y="707867"/>
            <a:ext cx="3213538" cy="5469096"/>
          </a:xfrm>
        </p:spPr>
        <p:txBody>
          <a:bodyPr anchor="ctr" anchorCtr="0"/>
          <a:lstStyle>
            <a:lvl1pPr algn="ct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038600" y="707868"/>
            <a:ext cx="6659880" cy="5469096"/>
          </a:xfrm>
        </p:spPr>
        <p:txBody>
          <a:bodyPr/>
          <a:lstStyle>
            <a:lvl1pPr>
              <a:defRPr>
                <a:solidFill>
                  <a:srgbClr val="003C5B"/>
                </a:solidFill>
              </a:defRPr>
            </a:lvl1pPr>
            <a:lvl2pPr>
              <a:defRPr>
                <a:solidFill>
                  <a:srgbClr val="003C5B"/>
                </a:solidFill>
              </a:defRPr>
            </a:lvl2pPr>
            <a:lvl3pPr>
              <a:defRPr>
                <a:solidFill>
                  <a:srgbClr val="003C5B"/>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D31391C0-3948-4262-84BF-7B75F160B4C6}"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1925276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1229360" y="0"/>
            <a:ext cx="9824720" cy="1415733"/>
          </a:xfrm>
          <a:prstGeom prst="rect">
            <a:avLst/>
          </a:prstGeom>
          <a:pattFill prst="lgGrid">
            <a:fgClr>
              <a:srgbClr val="DBDBDB"/>
            </a:fgClr>
            <a:bgClr>
              <a:srgbClr val="F2EAD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513840" y="457200"/>
            <a:ext cx="9184640" cy="7924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1513840" y="1595120"/>
            <a:ext cx="5587997" cy="4581843"/>
          </a:xfrm>
        </p:spPr>
        <p:txBody>
          <a:bodyPr/>
          <a:lstStyle>
            <a:lvl1pPr marL="0" indent="0">
              <a:buFontTx/>
              <a:buNone/>
              <a:defRPr sz="1800"/>
            </a:lvl1pPr>
            <a:lvl2pPr marL="568325" indent="-334963">
              <a:buSzPct val="60000"/>
              <a:buFont typeface="Wingdings 3" panose="05040102010807070707" pitchFamily="18" charset="2"/>
              <a:buChar char="w"/>
              <a:defRPr sz="18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8E808307-511F-46C2-8507-35F23948D67C}"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cxnSp>
        <p:nvCxnSpPr>
          <p:cNvPr id="9" name="Straight Connector 8">
            <a:extLst>
              <a:ext uri="{FF2B5EF4-FFF2-40B4-BE49-F238E27FC236}">
                <a16:creationId xmlns:a16="http://schemas.microsoft.com/office/drawing/2014/main" id="{5B627807-7EE6-4FD1-B67B-DFEE6D86112B}"/>
              </a:ext>
            </a:extLst>
          </p:cNvPr>
          <p:cNvCxnSpPr>
            <a:cxnSpLocks/>
          </p:cNvCxnSpPr>
          <p:nvPr userDrawn="1"/>
        </p:nvCxnSpPr>
        <p:spPr>
          <a:xfrm>
            <a:off x="498107" y="0"/>
            <a:ext cx="0" cy="6957060"/>
          </a:xfrm>
          <a:prstGeom prst="line">
            <a:avLst/>
          </a:prstGeom>
          <a:ln w="3175">
            <a:solidFill>
              <a:srgbClr val="FF4438"/>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D9941ADF-E8F1-4B2E-A941-A74B546B7E9D}"/>
              </a:ext>
            </a:extLst>
          </p:cNvPr>
          <p:cNvSpPr>
            <a:spLocks noGrp="1"/>
          </p:cNvSpPr>
          <p:nvPr>
            <p:ph type="body" sz="quarter" idx="13" hasCustomPrompt="1"/>
          </p:nvPr>
        </p:nvSpPr>
        <p:spPr>
          <a:xfrm>
            <a:off x="1229361" y="0"/>
            <a:ext cx="5029200" cy="457200"/>
          </a:xfrm>
          <a:pattFill prst="ltVert">
            <a:fgClr>
              <a:srgbClr val="3588A5"/>
            </a:fgClr>
            <a:bgClr>
              <a:srgbClr val="4DA5C5"/>
            </a:bgClr>
          </a:pattFill>
        </p:spPr>
        <p:txBody>
          <a:bodyPr lIns="365760" anchor="b" anchorCtr="0">
            <a:normAutofit/>
          </a:bodyPr>
          <a:lstStyle>
            <a:lvl1pPr marL="0" indent="0">
              <a:buNone/>
              <a:defRPr sz="1400" b="0" spc="0">
                <a:solidFill>
                  <a:schemeClr val="bg1"/>
                </a:solidFill>
              </a:defRPr>
            </a:lvl1pPr>
          </a:lstStyle>
          <a:p>
            <a:pPr lvl="0"/>
            <a:r>
              <a:rPr lang="en-US" dirty="0"/>
              <a:t>CHAPTER </a:t>
            </a:r>
          </a:p>
        </p:txBody>
      </p:sp>
    </p:spTree>
    <p:extLst>
      <p:ext uri="{BB962C8B-B14F-4D97-AF65-F5344CB8AC3E}">
        <p14:creationId xmlns:p14="http://schemas.microsoft.com/office/powerpoint/2010/main" val="3941593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976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704080" y="660399"/>
            <a:ext cx="2351347" cy="352136"/>
          </a:xfrm>
          <a:pattFill prst="lgGrid">
            <a:fgClr>
              <a:schemeClr val="bg2">
                <a:lumMod val="90000"/>
              </a:schemeClr>
            </a:fgClr>
            <a:bgClr>
              <a:schemeClr val="bg2"/>
            </a:bgClr>
          </a:pattFill>
        </p:spPr>
        <p:txBody>
          <a:bodyPr>
            <a:normAutofit/>
          </a:bodyPr>
          <a:lstStyle>
            <a:lvl1pPr>
              <a:defRPr sz="1800" b="1" i="0" spc="0">
                <a:solidFill>
                  <a:schemeClr val="tx2"/>
                </a:solidFill>
                <a:latin typeface="Century Gothic Pro" panose="020B0502020202020204" pitchFamily="34" charset="0"/>
              </a:defRPr>
            </a:lvl1pPr>
          </a:lstStyle>
          <a:p>
            <a:endParaRPr lang="en-US" dirty="0"/>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704080" y="3057026"/>
            <a:ext cx="5994400" cy="3140576"/>
          </a:xfrm>
        </p:spPr>
        <p:txBody>
          <a:bodyPr/>
          <a:lstStyle>
            <a:lvl1pPr marL="285750" indent="-285750">
              <a:buFont typeface="Franklin Gothic Book" panose="020B0503020102020204" pitchFamily="34" charset="0"/>
              <a:buChar char="►"/>
              <a:defRPr sz="1800" spc="0">
                <a:solidFill>
                  <a:schemeClr val="tx2"/>
                </a:solidFill>
              </a:defRPr>
            </a:lvl1pPr>
            <a:lvl2pPr marL="568325" indent="-334963">
              <a:buSzPct val="60000"/>
              <a:buFont typeface="Arial" panose="020B0604020202020204" pitchFamily="34" charset="0"/>
              <a:buChar char="•"/>
              <a:defRPr sz="1800" spc="0">
                <a:solidFill>
                  <a:schemeClr val="tx2"/>
                </a:solidFill>
              </a:defRPr>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31B63821-E776-4638-817D-C9CB7E447DF1}"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1" name="Text Placeholder 10">
            <a:extLst>
              <a:ext uri="{FF2B5EF4-FFF2-40B4-BE49-F238E27FC236}">
                <a16:creationId xmlns:a16="http://schemas.microsoft.com/office/drawing/2014/main" id="{680E0FB6-9D86-4835-A9AB-AF66745275C4}"/>
              </a:ext>
            </a:extLst>
          </p:cNvPr>
          <p:cNvSpPr>
            <a:spLocks noGrp="1"/>
          </p:cNvSpPr>
          <p:nvPr>
            <p:ph type="body" sz="quarter" idx="13"/>
          </p:nvPr>
        </p:nvSpPr>
        <p:spPr>
          <a:xfrm>
            <a:off x="4703762" y="1222087"/>
            <a:ext cx="5994400" cy="1625388"/>
          </a:xfrm>
        </p:spPr>
        <p:txBody>
          <a:bodyPr anchor="b" anchorCtr="0">
            <a:noAutofit/>
          </a:bodyPr>
          <a:lstStyle>
            <a:lvl1pPr marL="0" indent="0">
              <a:buNone/>
              <a:defRPr sz="3600" b="1" i="0" spc="0">
                <a:solidFill>
                  <a:schemeClr val="tx2"/>
                </a:solidFill>
                <a:latin typeface="Century Gothic Pro" panose="020B0502020202020204" pitchFamily="34" charset="0"/>
              </a:defRPr>
            </a:lvl1pPr>
            <a:lvl2pPr marL="233362" indent="0">
              <a:buNone/>
              <a:defRPr/>
            </a:lvl2pPr>
          </a:lstStyle>
          <a:p>
            <a:pPr lvl="0"/>
            <a:endParaRPr lang="en-US" dirty="0"/>
          </a:p>
        </p:txBody>
      </p:sp>
      <p:sp>
        <p:nvSpPr>
          <p:cNvPr id="13" name="Picture Placeholder 12">
            <a:extLst>
              <a:ext uri="{FF2B5EF4-FFF2-40B4-BE49-F238E27FC236}">
                <a16:creationId xmlns:a16="http://schemas.microsoft.com/office/drawing/2014/main" id="{7E86FDAE-1BBB-4F4D-A40B-912B464B4A2C}"/>
              </a:ext>
            </a:extLst>
          </p:cNvPr>
          <p:cNvSpPr>
            <a:spLocks noGrp="1"/>
          </p:cNvSpPr>
          <p:nvPr>
            <p:ph type="pic" sz="quarter" idx="14"/>
          </p:nvPr>
        </p:nvSpPr>
        <p:spPr>
          <a:xfrm>
            <a:off x="342900" y="660399"/>
            <a:ext cx="3954780" cy="5486400"/>
          </a:xfrm>
        </p:spPr>
        <p:txBody>
          <a:bodyPr/>
          <a:lstStyle/>
          <a:p>
            <a:endParaRPr lang="en-US" dirty="0"/>
          </a:p>
        </p:txBody>
      </p:sp>
      <p:pic>
        <p:nvPicPr>
          <p:cNvPr id="12" name="Picture 10">
            <a:extLst>
              <a:ext uri="{FF2B5EF4-FFF2-40B4-BE49-F238E27FC236}">
                <a16:creationId xmlns:a16="http://schemas.microsoft.com/office/drawing/2014/main" id="{3B5C7D60-538F-154E-8788-577EB8C4241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26562" y="458866"/>
            <a:ext cx="1371600" cy="548640"/>
          </a:xfrm>
          <a:prstGeom prst="rect">
            <a:avLst/>
          </a:prstGeom>
        </p:spPr>
      </p:pic>
    </p:spTree>
    <p:extLst>
      <p:ext uri="{BB962C8B-B14F-4D97-AF65-F5344CB8AC3E}">
        <p14:creationId xmlns:p14="http://schemas.microsoft.com/office/powerpoint/2010/main" val="878781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976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704080" y="660399"/>
            <a:ext cx="2351347" cy="352136"/>
          </a:xfrm>
          <a:pattFill prst="lgGrid">
            <a:fgClr>
              <a:schemeClr val="bg2">
                <a:lumMod val="90000"/>
              </a:schemeClr>
            </a:fgClr>
            <a:bgClr>
              <a:schemeClr val="bg2"/>
            </a:bgClr>
          </a:pattFill>
        </p:spPr>
        <p:txBody>
          <a:bodyPr>
            <a:normAutofit/>
          </a:bodyPr>
          <a:lstStyle>
            <a:lvl1pPr>
              <a:defRPr sz="1800" b="1" i="0">
                <a:solidFill>
                  <a:schemeClr val="tx1"/>
                </a:solidFill>
                <a:latin typeface="Century Gothic Pro" panose="020B0502020202020204" pitchFamily="34" charset="0"/>
              </a:defRPr>
            </a:lvl1pPr>
          </a:lstStyle>
          <a:p>
            <a:endParaRPr lang="en-US" dirty="0"/>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704080" y="3057026"/>
            <a:ext cx="5994400" cy="3140576"/>
          </a:xfrm>
        </p:spPr>
        <p:txBody>
          <a:bodyPr/>
          <a:lstStyle>
            <a:lvl1pPr marL="285750" indent="-285750">
              <a:buFont typeface="Franklin Gothic Book" panose="020B0503020102020204" pitchFamily="34" charset="0"/>
              <a:buChar char="►"/>
              <a:defRPr sz="1800"/>
            </a:lvl1pPr>
            <a:lvl2pPr marL="568325" indent="-334963">
              <a:buSzPct val="60000"/>
              <a:buFont typeface="Arial" panose="020B0604020202020204" pitchFamily="34" charset="0"/>
              <a:buChar char="•"/>
              <a:defRPr sz="18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D0ADA991-E446-476C-B10A-CE7E908B37B9}"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1" name="Text Placeholder 10">
            <a:extLst>
              <a:ext uri="{FF2B5EF4-FFF2-40B4-BE49-F238E27FC236}">
                <a16:creationId xmlns:a16="http://schemas.microsoft.com/office/drawing/2014/main" id="{680E0FB6-9D86-4835-A9AB-AF66745275C4}"/>
              </a:ext>
            </a:extLst>
          </p:cNvPr>
          <p:cNvSpPr>
            <a:spLocks noGrp="1"/>
          </p:cNvSpPr>
          <p:nvPr>
            <p:ph type="body" sz="quarter" idx="13"/>
          </p:nvPr>
        </p:nvSpPr>
        <p:spPr>
          <a:xfrm>
            <a:off x="4703762" y="1222087"/>
            <a:ext cx="5994400" cy="1625388"/>
          </a:xfrm>
        </p:spPr>
        <p:txBody>
          <a:bodyPr anchor="b" anchorCtr="0">
            <a:noAutofit/>
          </a:bodyPr>
          <a:lstStyle>
            <a:lvl1pPr marL="0" indent="0">
              <a:buNone/>
              <a:defRPr sz="3600" b="1" i="0">
                <a:latin typeface="Century Gothic Pro" panose="020B0502020202020204" pitchFamily="34" charset="0"/>
              </a:defRPr>
            </a:lvl1pPr>
            <a:lvl2pPr marL="233362" indent="0">
              <a:buNone/>
              <a:defRPr/>
            </a:lvl2pPr>
          </a:lstStyle>
          <a:p>
            <a:pPr lvl="0"/>
            <a:endParaRPr lang="en-US" dirty="0"/>
          </a:p>
        </p:txBody>
      </p:sp>
      <p:sp>
        <p:nvSpPr>
          <p:cNvPr id="13" name="Picture Placeholder 12">
            <a:extLst>
              <a:ext uri="{FF2B5EF4-FFF2-40B4-BE49-F238E27FC236}">
                <a16:creationId xmlns:a16="http://schemas.microsoft.com/office/drawing/2014/main" id="{7E86FDAE-1BBB-4F4D-A40B-912B464B4A2C}"/>
              </a:ext>
            </a:extLst>
          </p:cNvPr>
          <p:cNvSpPr>
            <a:spLocks noGrp="1"/>
          </p:cNvSpPr>
          <p:nvPr>
            <p:ph type="pic" sz="quarter" idx="14"/>
          </p:nvPr>
        </p:nvSpPr>
        <p:spPr>
          <a:xfrm>
            <a:off x="342900" y="660399"/>
            <a:ext cx="3954780" cy="5486400"/>
          </a:xfrm>
        </p:spPr>
        <p:txBody>
          <a:bodyPr/>
          <a:lstStyle/>
          <a:p>
            <a:endParaRPr lang="en-US" dirty="0"/>
          </a:p>
        </p:txBody>
      </p:sp>
    </p:spTree>
    <p:extLst>
      <p:ext uri="{BB962C8B-B14F-4D97-AF65-F5344CB8AC3E}">
        <p14:creationId xmlns:p14="http://schemas.microsoft.com/office/powerpoint/2010/main" val="3205686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42976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640580" y="660399"/>
            <a:ext cx="2351347" cy="352136"/>
          </a:xfrm>
          <a:pattFill prst="lgGrid">
            <a:fgClr>
              <a:schemeClr val="bg2">
                <a:lumMod val="90000"/>
              </a:schemeClr>
            </a:fgClr>
            <a:bgClr>
              <a:schemeClr val="bg2"/>
            </a:bgClr>
          </a:pattFill>
        </p:spPr>
        <p:txBody>
          <a:bodyPr>
            <a:normAutofit/>
          </a:bodyPr>
          <a:lstStyle>
            <a:lvl1pPr>
              <a:defRPr sz="1800" b="1" i="0">
                <a:solidFill>
                  <a:schemeClr val="tx1"/>
                </a:solidFill>
                <a:latin typeface="Century Gothic Pro" panose="020B0502020202020204" pitchFamily="34" charset="0"/>
              </a:defRPr>
            </a:lvl1pPr>
          </a:lstStyle>
          <a:p>
            <a:endParaRPr lang="en-US" dirty="0"/>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40580" y="3429000"/>
            <a:ext cx="4114800" cy="2768601"/>
          </a:xfrm>
        </p:spPr>
        <p:txBody>
          <a:bodyPr/>
          <a:lstStyle>
            <a:lvl1pPr marL="285750" indent="-285750">
              <a:buFont typeface="Franklin Gothic Book" panose="020B0503020102020204" pitchFamily="34" charset="0"/>
              <a:buChar char="►"/>
              <a:defRPr sz="1800"/>
            </a:lvl1pPr>
            <a:lvl2pPr marL="568325" indent="-334963">
              <a:buSzPct val="60000"/>
              <a:buFont typeface="Arial" panose="020B0604020202020204" pitchFamily="34" charset="0"/>
              <a:buChar char="•"/>
              <a:defRPr sz="18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EFB1E5F3-ACE1-4158-90E6-78944091EBA1}"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1" name="Text Placeholder 10">
            <a:extLst>
              <a:ext uri="{FF2B5EF4-FFF2-40B4-BE49-F238E27FC236}">
                <a16:creationId xmlns:a16="http://schemas.microsoft.com/office/drawing/2014/main" id="{680E0FB6-9D86-4835-A9AB-AF66745275C4}"/>
              </a:ext>
            </a:extLst>
          </p:cNvPr>
          <p:cNvSpPr>
            <a:spLocks noGrp="1"/>
          </p:cNvSpPr>
          <p:nvPr>
            <p:ph type="body" sz="quarter" idx="13"/>
          </p:nvPr>
        </p:nvSpPr>
        <p:spPr>
          <a:xfrm>
            <a:off x="4640262" y="1503363"/>
            <a:ext cx="5080318" cy="1789112"/>
          </a:xfrm>
        </p:spPr>
        <p:txBody>
          <a:bodyPr anchor="b" anchorCtr="0">
            <a:noAutofit/>
          </a:bodyPr>
          <a:lstStyle>
            <a:lvl1pPr marL="0" indent="0">
              <a:buNone/>
              <a:defRPr sz="4400" b="1" i="0">
                <a:latin typeface="Century Gothic Pro" panose="020B0502020202020204" pitchFamily="34" charset="0"/>
              </a:defRPr>
            </a:lvl1pPr>
            <a:lvl2pPr marL="233362" indent="0">
              <a:buNone/>
              <a:defRPr/>
            </a:lvl2pPr>
          </a:lstStyle>
          <a:p>
            <a:pPr lvl="0"/>
            <a:endParaRPr lang="en-US" dirty="0"/>
          </a:p>
        </p:txBody>
      </p:sp>
      <p:sp>
        <p:nvSpPr>
          <p:cNvPr id="13" name="Picture Placeholder 12">
            <a:extLst>
              <a:ext uri="{FF2B5EF4-FFF2-40B4-BE49-F238E27FC236}">
                <a16:creationId xmlns:a16="http://schemas.microsoft.com/office/drawing/2014/main" id="{7E86FDAE-1BBB-4F4D-A40B-912B464B4A2C}"/>
              </a:ext>
            </a:extLst>
          </p:cNvPr>
          <p:cNvSpPr>
            <a:spLocks noGrp="1"/>
          </p:cNvSpPr>
          <p:nvPr>
            <p:ph type="pic" sz="quarter" idx="14"/>
          </p:nvPr>
        </p:nvSpPr>
        <p:spPr>
          <a:xfrm>
            <a:off x="342900" y="660399"/>
            <a:ext cx="3795963" cy="5486400"/>
          </a:xfrm>
        </p:spPr>
        <p:txBody>
          <a:bodyPr/>
          <a:lstStyle/>
          <a:p>
            <a:endParaRPr lang="en-US" dirty="0"/>
          </a:p>
        </p:txBody>
      </p:sp>
    </p:spTree>
    <p:extLst>
      <p:ext uri="{BB962C8B-B14F-4D97-AF65-F5344CB8AC3E}">
        <p14:creationId xmlns:p14="http://schemas.microsoft.com/office/powerpoint/2010/main" val="2441941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0" y="0"/>
            <a:ext cx="51612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5618480" y="660399"/>
            <a:ext cx="2351347" cy="352136"/>
          </a:xfrm>
          <a:pattFill prst="lgGrid">
            <a:fgClr>
              <a:schemeClr val="bg2">
                <a:lumMod val="90000"/>
              </a:schemeClr>
            </a:fgClr>
            <a:bgClr>
              <a:schemeClr val="bg2"/>
            </a:bgClr>
          </a:pattFill>
        </p:spPr>
        <p:txBody>
          <a:bodyPr>
            <a:normAutofit/>
          </a:bodyPr>
          <a:lstStyle>
            <a:lvl1pPr>
              <a:defRPr sz="1800" b="1" i="0">
                <a:solidFill>
                  <a:schemeClr val="tx1"/>
                </a:solidFill>
                <a:latin typeface="Century Gothic Pro" panose="020B0502020202020204" pitchFamily="34" charset="0"/>
              </a:defRPr>
            </a:lvl1pPr>
          </a:lstStyle>
          <a:p>
            <a:endParaRPr lang="en-US" dirty="0"/>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5618480" y="3429000"/>
            <a:ext cx="4114800" cy="2768601"/>
          </a:xfrm>
        </p:spPr>
        <p:txBody>
          <a:bodyPr/>
          <a:lstStyle>
            <a:lvl1pPr marL="285750" indent="-285750">
              <a:buFont typeface="Franklin Gothic Book" panose="020B0503020102020204" pitchFamily="34" charset="0"/>
              <a:buChar char="►"/>
              <a:defRPr sz="1800"/>
            </a:lvl1pPr>
            <a:lvl2pPr marL="568325" indent="-334963">
              <a:buSzPct val="60000"/>
              <a:buFont typeface="Arial" panose="020B0604020202020204" pitchFamily="34" charset="0"/>
              <a:buChar char="•"/>
              <a:defRPr sz="18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A2BF2E46-6858-4F5D-ACC0-E9E777B40A99}"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1" name="Text Placeholder 10">
            <a:extLst>
              <a:ext uri="{FF2B5EF4-FFF2-40B4-BE49-F238E27FC236}">
                <a16:creationId xmlns:a16="http://schemas.microsoft.com/office/drawing/2014/main" id="{680E0FB6-9D86-4835-A9AB-AF66745275C4}"/>
              </a:ext>
            </a:extLst>
          </p:cNvPr>
          <p:cNvSpPr>
            <a:spLocks noGrp="1"/>
          </p:cNvSpPr>
          <p:nvPr>
            <p:ph type="body" sz="quarter" idx="13"/>
          </p:nvPr>
        </p:nvSpPr>
        <p:spPr>
          <a:xfrm>
            <a:off x="5618162" y="1503363"/>
            <a:ext cx="5080318" cy="1789112"/>
          </a:xfrm>
        </p:spPr>
        <p:txBody>
          <a:bodyPr anchor="b" anchorCtr="0">
            <a:noAutofit/>
          </a:bodyPr>
          <a:lstStyle>
            <a:lvl1pPr marL="0" indent="0">
              <a:buNone/>
              <a:defRPr sz="4400" b="1"/>
            </a:lvl1pPr>
            <a:lvl2pPr marL="233362" indent="0">
              <a:buNone/>
              <a:defRPr/>
            </a:lvl2pPr>
          </a:lstStyle>
          <a:p>
            <a:pPr lvl="0"/>
            <a:endParaRPr lang="en-US" dirty="0"/>
          </a:p>
        </p:txBody>
      </p:sp>
      <p:sp>
        <p:nvSpPr>
          <p:cNvPr id="13" name="Picture Placeholder 12">
            <a:extLst>
              <a:ext uri="{FF2B5EF4-FFF2-40B4-BE49-F238E27FC236}">
                <a16:creationId xmlns:a16="http://schemas.microsoft.com/office/drawing/2014/main" id="{7E86FDAE-1BBB-4F4D-A40B-912B464B4A2C}"/>
              </a:ext>
            </a:extLst>
          </p:cNvPr>
          <p:cNvSpPr>
            <a:spLocks noGrp="1"/>
          </p:cNvSpPr>
          <p:nvPr>
            <p:ph type="pic" sz="quarter" idx="14"/>
          </p:nvPr>
        </p:nvSpPr>
        <p:spPr>
          <a:xfrm>
            <a:off x="342900" y="660399"/>
            <a:ext cx="4409440" cy="5486400"/>
          </a:xfrm>
        </p:spPr>
        <p:txBody>
          <a:bodyPr/>
          <a:lstStyle/>
          <a:p>
            <a:endParaRPr lang="en-US" dirty="0"/>
          </a:p>
        </p:txBody>
      </p:sp>
    </p:spTree>
    <p:extLst>
      <p:ext uri="{BB962C8B-B14F-4D97-AF65-F5344CB8AC3E}">
        <p14:creationId xmlns:p14="http://schemas.microsoft.com/office/powerpoint/2010/main" val="418859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C10009-69D1-4505-8A80-02290F4BD569}"/>
              </a:ext>
            </a:extLst>
          </p:cNvPr>
          <p:cNvSpPr/>
          <p:nvPr userDrawn="1"/>
        </p:nvSpPr>
        <p:spPr>
          <a:xfrm>
            <a:off x="1229360" y="0"/>
            <a:ext cx="9824720" cy="1415733"/>
          </a:xfrm>
          <a:prstGeom prst="rect">
            <a:avLst/>
          </a:prstGeom>
          <a:pattFill prst="lgGrid">
            <a:fgClr>
              <a:srgbClr val="DBDBDB"/>
            </a:fgClr>
            <a:bgClr>
              <a:srgbClr val="F2EAD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513840" y="457200"/>
            <a:ext cx="7376160" cy="7924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6096000" y="1595120"/>
            <a:ext cx="4602480" cy="4581843"/>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4AFBF99B-B723-48A1-A7F4-5F5AD7EF0CF2}"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9" name="Picture Placeholder 8">
            <a:extLst>
              <a:ext uri="{FF2B5EF4-FFF2-40B4-BE49-F238E27FC236}">
                <a16:creationId xmlns:a16="http://schemas.microsoft.com/office/drawing/2014/main" id="{153257FA-F8BA-4D37-8439-72853086D7AD}"/>
              </a:ext>
            </a:extLst>
          </p:cNvPr>
          <p:cNvSpPr>
            <a:spLocks noGrp="1"/>
          </p:cNvSpPr>
          <p:nvPr>
            <p:ph type="pic" sz="quarter" idx="13"/>
          </p:nvPr>
        </p:nvSpPr>
        <p:spPr>
          <a:xfrm>
            <a:off x="1514475" y="1595438"/>
            <a:ext cx="4398963" cy="4581525"/>
          </a:xfrm>
          <a:solidFill>
            <a:schemeClr val="bg1"/>
          </a:solidFill>
          <a:ln w="3175">
            <a:solidFill>
              <a:schemeClr val="tx1"/>
            </a:solidFill>
          </a:ln>
        </p:spPr>
        <p:txBody>
          <a:bodyPr/>
          <a:lstStyle/>
          <a:p>
            <a:endParaRPr lang="en-US"/>
          </a:p>
        </p:txBody>
      </p:sp>
      <p:cxnSp>
        <p:nvCxnSpPr>
          <p:cNvPr id="10" name="Straight Connector 9">
            <a:extLst>
              <a:ext uri="{FF2B5EF4-FFF2-40B4-BE49-F238E27FC236}">
                <a16:creationId xmlns:a16="http://schemas.microsoft.com/office/drawing/2014/main" id="{B3BB2B43-7AE0-48BB-8ED9-41F130057C28}"/>
              </a:ext>
            </a:extLst>
          </p:cNvPr>
          <p:cNvCxnSpPr>
            <a:cxnSpLocks/>
          </p:cNvCxnSpPr>
          <p:nvPr userDrawn="1"/>
        </p:nvCxnSpPr>
        <p:spPr>
          <a:xfrm>
            <a:off x="498107" y="0"/>
            <a:ext cx="0" cy="6957060"/>
          </a:xfrm>
          <a:prstGeom prst="line">
            <a:avLst/>
          </a:prstGeom>
          <a:ln w="3175">
            <a:solidFill>
              <a:srgbClr val="FF4438"/>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E07663E-6B9E-43AE-9609-16AFE927525A}"/>
              </a:ext>
            </a:extLst>
          </p:cNvPr>
          <p:cNvSpPr>
            <a:spLocks noGrp="1"/>
          </p:cNvSpPr>
          <p:nvPr>
            <p:ph type="body" sz="quarter" idx="14" hasCustomPrompt="1"/>
          </p:nvPr>
        </p:nvSpPr>
        <p:spPr>
          <a:xfrm>
            <a:off x="1229361" y="0"/>
            <a:ext cx="5029200" cy="457200"/>
          </a:xfrm>
          <a:pattFill prst="ltVert">
            <a:fgClr>
              <a:srgbClr val="3588A5"/>
            </a:fgClr>
            <a:bgClr>
              <a:srgbClr val="4DA5C5"/>
            </a:bgClr>
          </a:pattFill>
        </p:spPr>
        <p:txBody>
          <a:bodyPr lIns="365760" anchor="b" anchorCtr="0">
            <a:normAutofit/>
          </a:bodyPr>
          <a:lstStyle>
            <a:lvl1pPr marL="0" indent="0">
              <a:buNone/>
              <a:defRPr sz="1400" b="0" spc="0">
                <a:solidFill>
                  <a:schemeClr val="bg1"/>
                </a:solidFill>
              </a:defRPr>
            </a:lvl1pPr>
          </a:lstStyle>
          <a:p>
            <a:pPr lvl="0"/>
            <a:r>
              <a:rPr lang="en-US" dirty="0"/>
              <a:t>CHAPTER </a:t>
            </a:r>
          </a:p>
        </p:txBody>
      </p:sp>
    </p:spTree>
    <p:extLst>
      <p:ext uri="{BB962C8B-B14F-4D97-AF65-F5344CB8AC3E}">
        <p14:creationId xmlns:p14="http://schemas.microsoft.com/office/powerpoint/2010/main" val="1761642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1513840" y="457200"/>
            <a:ext cx="6414424" cy="7924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1513840" y="2005443"/>
            <a:ext cx="5295207" cy="3839008"/>
          </a:xfrm>
          <a:solidFill>
            <a:schemeClr val="accent5"/>
          </a:solidFill>
        </p:spPr>
        <p:txBody>
          <a:bodyPr tIns="182880"/>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27A7A2F8-B3F3-4B33-9247-EECBCA0FD53F}"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9" name="Picture Placeholder 8">
            <a:extLst>
              <a:ext uri="{FF2B5EF4-FFF2-40B4-BE49-F238E27FC236}">
                <a16:creationId xmlns:a16="http://schemas.microsoft.com/office/drawing/2014/main" id="{153257FA-F8BA-4D37-8439-72853086D7AD}"/>
              </a:ext>
            </a:extLst>
          </p:cNvPr>
          <p:cNvSpPr>
            <a:spLocks noGrp="1"/>
          </p:cNvSpPr>
          <p:nvPr>
            <p:ph type="pic" sz="quarter" idx="13"/>
          </p:nvPr>
        </p:nvSpPr>
        <p:spPr>
          <a:xfrm>
            <a:off x="7187878" y="1526937"/>
            <a:ext cx="3333956" cy="4314746"/>
          </a:xfrm>
          <a:solidFill>
            <a:schemeClr val="bg1"/>
          </a:solidFill>
          <a:ln w="3175">
            <a:solidFill>
              <a:schemeClr val="tx1"/>
            </a:solidFill>
          </a:ln>
        </p:spPr>
        <p:txBody>
          <a:bodyPr/>
          <a:lstStyle/>
          <a:p>
            <a:endParaRPr lang="en-US"/>
          </a:p>
        </p:txBody>
      </p:sp>
      <p:cxnSp>
        <p:nvCxnSpPr>
          <p:cNvPr id="10" name="Straight Connector 9">
            <a:extLst>
              <a:ext uri="{FF2B5EF4-FFF2-40B4-BE49-F238E27FC236}">
                <a16:creationId xmlns:a16="http://schemas.microsoft.com/office/drawing/2014/main" id="{B3BB2B43-7AE0-48BB-8ED9-41F130057C28}"/>
              </a:ext>
            </a:extLst>
          </p:cNvPr>
          <p:cNvCxnSpPr>
            <a:cxnSpLocks/>
          </p:cNvCxnSpPr>
          <p:nvPr userDrawn="1"/>
        </p:nvCxnSpPr>
        <p:spPr>
          <a:xfrm>
            <a:off x="0" y="1249680"/>
            <a:ext cx="12192000" cy="0"/>
          </a:xfrm>
          <a:prstGeom prst="line">
            <a:avLst/>
          </a:prstGeom>
          <a:ln w="3175">
            <a:solidFill>
              <a:srgbClr val="FF4438"/>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E07663E-6B9E-43AE-9609-16AFE927525A}"/>
              </a:ext>
            </a:extLst>
          </p:cNvPr>
          <p:cNvSpPr>
            <a:spLocks noGrp="1"/>
          </p:cNvSpPr>
          <p:nvPr>
            <p:ph type="body" sz="quarter" idx="14" hasCustomPrompt="1"/>
          </p:nvPr>
        </p:nvSpPr>
        <p:spPr>
          <a:xfrm>
            <a:off x="1229361" y="0"/>
            <a:ext cx="5029200" cy="457200"/>
          </a:xfrm>
          <a:pattFill prst="ltVert">
            <a:fgClr>
              <a:srgbClr val="3588A5"/>
            </a:fgClr>
            <a:bgClr>
              <a:srgbClr val="4DA5C5"/>
            </a:bgClr>
          </a:pattFill>
        </p:spPr>
        <p:txBody>
          <a:bodyPr lIns="365760" anchor="b" anchorCtr="0">
            <a:normAutofit/>
          </a:bodyPr>
          <a:lstStyle>
            <a:lvl1pPr marL="0" indent="0">
              <a:buNone/>
              <a:defRPr sz="1400" b="0" spc="0">
                <a:solidFill>
                  <a:schemeClr val="bg1"/>
                </a:solidFill>
              </a:defRPr>
            </a:lvl1pPr>
          </a:lstStyle>
          <a:p>
            <a:pPr lvl="0"/>
            <a:r>
              <a:rPr lang="en-US" dirty="0"/>
              <a:t>CHAPTER </a:t>
            </a:r>
          </a:p>
        </p:txBody>
      </p:sp>
      <p:sp>
        <p:nvSpPr>
          <p:cNvPr id="12" name="Text Placeholder 10">
            <a:extLst>
              <a:ext uri="{FF2B5EF4-FFF2-40B4-BE49-F238E27FC236}">
                <a16:creationId xmlns:a16="http://schemas.microsoft.com/office/drawing/2014/main" id="{6FBA7477-216E-4C6F-85EF-1E05E6D27092}"/>
              </a:ext>
            </a:extLst>
          </p:cNvPr>
          <p:cNvSpPr>
            <a:spLocks noGrp="1"/>
          </p:cNvSpPr>
          <p:nvPr>
            <p:ph type="body" sz="quarter" idx="15"/>
          </p:nvPr>
        </p:nvSpPr>
        <p:spPr>
          <a:xfrm>
            <a:off x="1513840" y="1526937"/>
            <a:ext cx="5295207" cy="487195"/>
          </a:xfrm>
          <a:solidFill>
            <a:srgbClr val="3588A5"/>
          </a:solidFill>
        </p:spPr>
        <p:txBody>
          <a:bodyPr lIns="182880" anchor="ctr" anchorCtr="0">
            <a:normAutofit/>
          </a:bodyPr>
          <a:lstStyle>
            <a:lvl1pPr marL="0" indent="0">
              <a:buNone/>
              <a:defRPr sz="1400" b="1" spc="0">
                <a:solidFill>
                  <a:schemeClr val="bg1"/>
                </a:solidFill>
              </a:defRPr>
            </a:lvl1pPr>
          </a:lstStyle>
          <a:p>
            <a:pPr lvl="0"/>
            <a:endParaRPr lang="en-US" dirty="0"/>
          </a:p>
        </p:txBody>
      </p:sp>
      <p:pic>
        <p:nvPicPr>
          <p:cNvPr id="18" name="Picture 17">
            <a:extLst>
              <a:ext uri="{FF2B5EF4-FFF2-40B4-BE49-F238E27FC236}">
                <a16:creationId xmlns:a16="http://schemas.microsoft.com/office/drawing/2014/main" id="{5D2667C3-5F1C-40C6-A52C-21B9A4E197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53418" y="606551"/>
            <a:ext cx="1420371" cy="643129"/>
          </a:xfrm>
          <a:prstGeom prst="rect">
            <a:avLst/>
          </a:prstGeom>
        </p:spPr>
      </p:pic>
    </p:spTree>
    <p:extLst>
      <p:ext uri="{BB962C8B-B14F-4D97-AF65-F5344CB8AC3E}">
        <p14:creationId xmlns:p14="http://schemas.microsoft.com/office/powerpoint/2010/main" val="332520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rgbClr val="FFFAF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1D34ED3-0CF2-884C-910F-CDE81D9D136A}"/>
              </a:ext>
            </a:extLst>
          </p:cNvPr>
          <p:cNvSpPr/>
          <p:nvPr userDrawn="1"/>
        </p:nvSpPr>
        <p:spPr>
          <a:xfrm>
            <a:off x="0" y="0"/>
            <a:ext cx="11399512" cy="920528"/>
          </a:xfrm>
          <a:prstGeom prst="rect">
            <a:avLst/>
          </a:prstGeom>
          <a:pattFill prst="ltVert">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72F04942-7A08-464B-BAA8-AC63F75BE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84" y="3831133"/>
            <a:ext cx="4418995" cy="3062036"/>
          </a:xfrm>
          <a:prstGeom prst="rect">
            <a:avLst/>
          </a:prstGeom>
        </p:spPr>
      </p:pic>
      <p:sp>
        <p:nvSpPr>
          <p:cNvPr id="32" name="Rectangle 31">
            <a:extLst>
              <a:ext uri="{FF2B5EF4-FFF2-40B4-BE49-F238E27FC236}">
                <a16:creationId xmlns:a16="http://schemas.microsoft.com/office/drawing/2014/main" id="{2E254ABF-A045-2B42-B92F-A44825F2A4FE}"/>
              </a:ext>
            </a:extLst>
          </p:cNvPr>
          <p:cNvSpPr/>
          <p:nvPr userDrawn="1"/>
        </p:nvSpPr>
        <p:spPr>
          <a:xfrm>
            <a:off x="4333232" y="920526"/>
            <a:ext cx="7132822" cy="4681908"/>
          </a:xfrm>
          <a:prstGeom prst="rect">
            <a:avLst/>
          </a:prstGeom>
          <a:solidFill>
            <a:srgbClr val="FF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F4C1B2-E4B1-E94F-89DC-FCD08B1B0C3A}"/>
              </a:ext>
            </a:extLst>
          </p:cNvPr>
          <p:cNvSpPr/>
          <p:nvPr userDrawn="1"/>
        </p:nvSpPr>
        <p:spPr>
          <a:xfrm>
            <a:off x="0" y="1098284"/>
            <a:ext cx="4495799" cy="2635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539D58-376D-9C48-92FE-C8884ED0CAE4}"/>
              </a:ext>
            </a:extLst>
          </p:cNvPr>
          <p:cNvSpPr/>
          <p:nvPr userDrawn="1"/>
        </p:nvSpPr>
        <p:spPr>
          <a:xfrm>
            <a:off x="4493941" y="5564458"/>
            <a:ext cx="7698058" cy="1293542"/>
          </a:xfrm>
          <a:prstGeom prst="rect">
            <a:avLst/>
          </a:prstGeom>
          <a:pattFill prst="ltHorz">
            <a:fgClr>
              <a:schemeClr val="tx2">
                <a:lumMod val="90000"/>
                <a:lumOff val="10000"/>
              </a:schemeClr>
            </a:fgClr>
            <a:bgClr>
              <a:schemeClr val="tx2">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anchor="ctr" anchorCtr="0"/>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1206621"/>
            <a:ext cx="6145974" cy="4076407"/>
          </a:xfrm>
        </p:spPr>
        <p:txBody>
          <a:bodyPr anchor="ctr" anchorCtr="0"/>
          <a:lstStyle>
            <a:lvl1pPr>
              <a:defRPr>
                <a:solidFill>
                  <a:schemeClr val="tx2">
                    <a:lumMod val="75000"/>
                  </a:schemeClr>
                </a:solidFill>
              </a:defRPr>
            </a:lvl1pPr>
            <a:lvl2pPr>
              <a:defRPr>
                <a:solidFill>
                  <a:schemeClr val="tx2">
                    <a:lumMod val="75000"/>
                  </a:schemeClr>
                </a:solidFill>
              </a:defRPr>
            </a:lvl2pPr>
            <a:lvl3pPr>
              <a:defRPr>
                <a:solidFill>
                  <a:schemeClr val="tx1"/>
                </a:solidFill>
              </a:defRPr>
            </a:lvl3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48589F87-D8CF-44DE-AE0A-7A435871C28D}"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920528"/>
            <a:ext cx="182879" cy="5937472"/>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5644152" y="-4723619"/>
            <a:ext cx="177755" cy="11466052"/>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33A50A4-7E7B-DF48-9766-3F7CAE2875EF}"/>
              </a:ext>
            </a:extLst>
          </p:cNvPr>
          <p:cNvSpPr/>
          <p:nvPr userDrawn="1"/>
        </p:nvSpPr>
        <p:spPr>
          <a:xfrm>
            <a:off x="11476914" y="-12701"/>
            <a:ext cx="715085" cy="5432253"/>
          </a:xfrm>
          <a:prstGeom prst="rect">
            <a:avLst/>
          </a:prstGeom>
          <a:pattFill prst="lgGrid">
            <a:fgClr>
              <a:schemeClr val="accent2">
                <a:lumMod val="75000"/>
              </a:schemeClr>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8395BE4-6E85-1D40-BE95-D1CEBC7D19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88716" y="5783303"/>
            <a:ext cx="1371600" cy="548640"/>
          </a:xfrm>
          <a:prstGeom prst="rect">
            <a:avLst/>
          </a:prstGeom>
        </p:spPr>
      </p:pic>
      <p:sp>
        <p:nvSpPr>
          <p:cNvPr id="25" name="Rectangle 24">
            <a:extLst>
              <a:ext uri="{FF2B5EF4-FFF2-40B4-BE49-F238E27FC236}">
                <a16:creationId xmlns:a16="http://schemas.microsoft.com/office/drawing/2014/main" id="{9C3C5914-4193-E041-AB7D-77DCC0BAEF91}"/>
              </a:ext>
            </a:extLst>
          </p:cNvPr>
          <p:cNvSpPr/>
          <p:nvPr userDrawn="1"/>
        </p:nvSpPr>
        <p:spPr>
          <a:xfrm>
            <a:off x="11380291" y="-1"/>
            <a:ext cx="182879" cy="5577840"/>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AD7399E-210E-D345-AFCF-1548D27ADA32}"/>
              </a:ext>
            </a:extLst>
          </p:cNvPr>
          <p:cNvSpPr/>
          <p:nvPr userDrawn="1"/>
        </p:nvSpPr>
        <p:spPr>
          <a:xfrm rot="5400000">
            <a:off x="8209877" y="1620311"/>
            <a:ext cx="182880" cy="7781365"/>
          </a:xfrm>
          <a:prstGeom prst="rect">
            <a:avLst/>
          </a:prstGeom>
          <a:solidFill>
            <a:srgbClr val="FA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862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FFFAF0"/>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1F18D77-0E93-2541-935C-92565DB3BD7B}"/>
              </a:ext>
            </a:extLst>
          </p:cNvPr>
          <p:cNvSpPr/>
          <p:nvPr userDrawn="1"/>
        </p:nvSpPr>
        <p:spPr>
          <a:xfrm>
            <a:off x="-7942" y="6332114"/>
            <a:ext cx="10414926" cy="525886"/>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89A830B-E20B-3E47-92CA-10A328126C54}"/>
              </a:ext>
            </a:extLst>
          </p:cNvPr>
          <p:cNvSpPr/>
          <p:nvPr userDrawn="1"/>
        </p:nvSpPr>
        <p:spPr>
          <a:xfrm>
            <a:off x="10549220" y="2345992"/>
            <a:ext cx="1642780" cy="4512008"/>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09146D2-05FB-3144-8F2C-89A091383F61}"/>
              </a:ext>
            </a:extLst>
          </p:cNvPr>
          <p:cNvSpPr/>
          <p:nvPr userDrawn="1"/>
        </p:nvSpPr>
        <p:spPr>
          <a:xfrm>
            <a:off x="-7943" y="4574"/>
            <a:ext cx="4414564" cy="961600"/>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65BA2B-CD39-2B4F-92A3-3CBB41BDA4FD}"/>
              </a:ext>
            </a:extLst>
          </p:cNvPr>
          <p:cNvSpPr/>
          <p:nvPr userDrawn="1"/>
        </p:nvSpPr>
        <p:spPr>
          <a:xfrm>
            <a:off x="7940" y="1011969"/>
            <a:ext cx="4398681" cy="2722112"/>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54ABF-A045-2B42-B92F-A44825F2A4FE}"/>
              </a:ext>
            </a:extLst>
          </p:cNvPr>
          <p:cNvSpPr/>
          <p:nvPr userDrawn="1"/>
        </p:nvSpPr>
        <p:spPr>
          <a:xfrm>
            <a:off x="4333232" y="2286000"/>
            <a:ext cx="6040131" cy="404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anchor="ctr" anchorCtr="0"/>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2225443"/>
            <a:ext cx="5700361" cy="3943411"/>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AD5F704E-3035-4BC0-91C1-41EA51122C60}"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1ABA2C59-071B-9E46-93C7-CEC7A41AA3D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0678" y="4395739"/>
            <a:ext cx="1040756" cy="1496088"/>
          </a:xfrm>
          <a:prstGeom prst="rect">
            <a:avLst/>
          </a:prstGeom>
        </p:spPr>
      </p:pic>
      <p:pic>
        <p:nvPicPr>
          <p:cNvPr id="41" name="Graphic 40">
            <a:extLst>
              <a:ext uri="{FF2B5EF4-FFF2-40B4-BE49-F238E27FC236}">
                <a16:creationId xmlns:a16="http://schemas.microsoft.com/office/drawing/2014/main" id="{90D77541-7D7A-BA43-B7B9-FEB191BD76F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0841" y="4395739"/>
            <a:ext cx="1040757" cy="1496088"/>
          </a:xfrm>
          <a:prstGeom prst="rect">
            <a:avLst/>
          </a:prstGeom>
        </p:spPr>
      </p:pic>
      <p:pic>
        <p:nvPicPr>
          <p:cNvPr id="42" name="Graphic 41">
            <a:extLst>
              <a:ext uri="{FF2B5EF4-FFF2-40B4-BE49-F238E27FC236}">
                <a16:creationId xmlns:a16="http://schemas.microsoft.com/office/drawing/2014/main" id="{017D1B35-0EE1-834E-BC48-B424BCFD63E3}"/>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829878" y="4395740"/>
            <a:ext cx="1040756" cy="1496086"/>
          </a:xfrm>
          <a:prstGeom prst="rect">
            <a:avLst/>
          </a:prstGeom>
        </p:spPr>
      </p:pic>
      <p:sp>
        <p:nvSpPr>
          <p:cNvPr id="44" name="Rectangle 43">
            <a:extLst>
              <a:ext uri="{FF2B5EF4-FFF2-40B4-BE49-F238E27FC236}">
                <a16:creationId xmlns:a16="http://schemas.microsoft.com/office/drawing/2014/main" id="{F0CCB7F0-9125-F242-8DED-39CDA9CE74D1}"/>
              </a:ext>
            </a:extLst>
          </p:cNvPr>
          <p:cNvSpPr/>
          <p:nvPr userDrawn="1"/>
        </p:nvSpPr>
        <p:spPr>
          <a:xfrm rot="5400000">
            <a:off x="2151197" y="4021393"/>
            <a:ext cx="195281" cy="44902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A52252C-80E5-B148-B563-3ACED5271EDC}"/>
              </a:ext>
            </a:extLst>
          </p:cNvPr>
          <p:cNvSpPr/>
          <p:nvPr userDrawn="1"/>
        </p:nvSpPr>
        <p:spPr>
          <a:xfrm>
            <a:off x="3053084"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0DB6D58-8170-DC4E-A668-058C7F0EC932}"/>
              </a:ext>
            </a:extLst>
          </p:cNvPr>
          <p:cNvSpPr/>
          <p:nvPr userDrawn="1"/>
        </p:nvSpPr>
        <p:spPr>
          <a:xfrm>
            <a:off x="1849263"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EAA6C40C-11C3-AB43-95E4-65F3D4466C15}"/>
              </a:ext>
            </a:extLst>
          </p:cNvPr>
          <p:cNvSpPr/>
          <p:nvPr userDrawn="1"/>
        </p:nvSpPr>
        <p:spPr>
          <a:xfrm>
            <a:off x="561553" y="5884679"/>
            <a:ext cx="113760" cy="447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5E481CE-F515-474E-A475-F2E0B72DF060}"/>
              </a:ext>
            </a:extLst>
          </p:cNvPr>
          <p:cNvSpPr/>
          <p:nvPr userDrawn="1"/>
        </p:nvSpPr>
        <p:spPr>
          <a:xfrm>
            <a:off x="7180447" y="0"/>
            <a:ext cx="3192916" cy="2225444"/>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8">
            <a:extLst>
              <a:ext uri="{FF2B5EF4-FFF2-40B4-BE49-F238E27FC236}">
                <a16:creationId xmlns:a16="http://schemas.microsoft.com/office/drawing/2014/main" id="{9FE19229-FA51-674D-A13B-7E1D3FC62006}"/>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661710" y="812238"/>
            <a:ext cx="2160347" cy="864138"/>
          </a:xfrm>
          <a:prstGeom prst="rect">
            <a:avLst/>
          </a:prstGeom>
        </p:spPr>
      </p:pic>
      <p:sp>
        <p:nvSpPr>
          <p:cNvPr id="27" name="Rectangle 26">
            <a:extLst>
              <a:ext uri="{FF2B5EF4-FFF2-40B4-BE49-F238E27FC236}">
                <a16:creationId xmlns:a16="http://schemas.microsoft.com/office/drawing/2014/main" id="{8EBF0991-CFEE-B142-9769-6C035A7D9C7A}"/>
              </a:ext>
            </a:extLst>
          </p:cNvPr>
          <p:cNvSpPr/>
          <p:nvPr userDrawn="1"/>
        </p:nvSpPr>
        <p:spPr>
          <a:xfrm>
            <a:off x="6997567" y="0"/>
            <a:ext cx="18288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494431-67F5-2A4C-BBEA-356A3505181B}"/>
              </a:ext>
            </a:extLst>
          </p:cNvPr>
          <p:cNvSpPr/>
          <p:nvPr userDrawn="1"/>
        </p:nvSpPr>
        <p:spPr>
          <a:xfrm>
            <a:off x="10373363" y="-91440"/>
            <a:ext cx="182880" cy="6949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7901828-53EB-9440-921B-CBA63BC90B64}"/>
              </a:ext>
            </a:extLst>
          </p:cNvPr>
          <p:cNvSpPr/>
          <p:nvPr userDrawn="1"/>
        </p:nvSpPr>
        <p:spPr>
          <a:xfrm rot="5400000">
            <a:off x="8203899" y="-1579777"/>
            <a:ext cx="182880" cy="7793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a:extLst>
              <a:ext uri="{FF2B5EF4-FFF2-40B4-BE49-F238E27FC236}">
                <a16:creationId xmlns:a16="http://schemas.microsoft.com/office/drawing/2014/main" id="{B74BD968-12DF-5347-9C8F-558240C01D02}"/>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88388" y="320040"/>
            <a:ext cx="470264" cy="1645920"/>
          </a:xfrm>
          <a:prstGeom prst="rect">
            <a:avLst/>
          </a:prstGeom>
        </p:spPr>
      </p:pic>
      <p:pic>
        <p:nvPicPr>
          <p:cNvPr id="52" name="Graphic 51">
            <a:extLst>
              <a:ext uri="{FF2B5EF4-FFF2-40B4-BE49-F238E27FC236}">
                <a16:creationId xmlns:a16="http://schemas.microsoft.com/office/drawing/2014/main" id="{A7284B9A-636A-BB44-B73B-87D50B2D16AB}"/>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86888" y="320040"/>
            <a:ext cx="470264" cy="1645920"/>
          </a:xfrm>
          <a:prstGeom prst="rect">
            <a:avLst/>
          </a:prstGeom>
        </p:spPr>
      </p:pic>
      <p:sp>
        <p:nvSpPr>
          <p:cNvPr id="54" name="Rectangle 53">
            <a:extLst>
              <a:ext uri="{FF2B5EF4-FFF2-40B4-BE49-F238E27FC236}">
                <a16:creationId xmlns:a16="http://schemas.microsoft.com/office/drawing/2014/main" id="{8D2CE4CB-A9D7-D846-BD64-127CA869CFCC}"/>
              </a:ext>
            </a:extLst>
          </p:cNvPr>
          <p:cNvSpPr/>
          <p:nvPr userDrawn="1"/>
        </p:nvSpPr>
        <p:spPr>
          <a:xfrm>
            <a:off x="5858122" y="1769979"/>
            <a:ext cx="18288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7E82B10C-FF30-0842-B76F-291C0EF3E11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65190" y="436967"/>
            <a:ext cx="1040756" cy="1496088"/>
          </a:xfrm>
          <a:prstGeom prst="rect">
            <a:avLst/>
          </a:prstGeom>
        </p:spPr>
      </p:pic>
      <p:pic>
        <p:nvPicPr>
          <p:cNvPr id="60" name="Graphic 59">
            <a:extLst>
              <a:ext uri="{FF2B5EF4-FFF2-40B4-BE49-F238E27FC236}">
                <a16:creationId xmlns:a16="http://schemas.microsoft.com/office/drawing/2014/main" id="{9D4A1E87-52DE-B142-B926-D9AEBDD054D3}"/>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27477" y="487870"/>
            <a:ext cx="418012" cy="1463040"/>
          </a:xfrm>
          <a:prstGeom prst="rect">
            <a:avLst/>
          </a:prstGeom>
        </p:spPr>
      </p:pic>
    </p:spTree>
    <p:extLst>
      <p:ext uri="{BB962C8B-B14F-4D97-AF65-F5344CB8AC3E}">
        <p14:creationId xmlns:p14="http://schemas.microsoft.com/office/powerpoint/2010/main" val="3708117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AF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22C9DB2-73A5-0B49-B9A4-A25BBEDD9CB2}"/>
              </a:ext>
            </a:extLst>
          </p:cNvPr>
          <p:cNvSpPr/>
          <p:nvPr userDrawn="1"/>
        </p:nvSpPr>
        <p:spPr>
          <a:xfrm>
            <a:off x="1" y="-1351"/>
            <a:ext cx="1064306" cy="2722112"/>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E8FB6C6-3D00-7E4E-BB87-5801DB34C9CC}"/>
              </a:ext>
            </a:extLst>
          </p:cNvPr>
          <p:cNvSpPr/>
          <p:nvPr userDrawn="1"/>
        </p:nvSpPr>
        <p:spPr>
          <a:xfrm>
            <a:off x="10440231" y="5598610"/>
            <a:ext cx="1751770" cy="1259389"/>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8C6605C-9970-A646-83AE-61BAE4077FF4}"/>
              </a:ext>
            </a:extLst>
          </p:cNvPr>
          <p:cNvSpPr/>
          <p:nvPr userDrawn="1"/>
        </p:nvSpPr>
        <p:spPr>
          <a:xfrm>
            <a:off x="0" y="2789694"/>
            <a:ext cx="1074380" cy="4068305"/>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BA73F62-1A1D-3748-9222-D2EFDF657333}"/>
              </a:ext>
            </a:extLst>
          </p:cNvPr>
          <p:cNvSpPr/>
          <p:nvPr userDrawn="1"/>
        </p:nvSpPr>
        <p:spPr>
          <a:xfrm>
            <a:off x="7180447" y="0"/>
            <a:ext cx="3192916" cy="2225444"/>
          </a:xfrm>
          <a:prstGeom prst="rect">
            <a:avLst/>
          </a:prstGeom>
          <a:pattFill prst="ltHorz">
            <a:fgClr>
              <a:srgbClr val="9C9E3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66AD76-C0DF-4790-8804-DBC0FA99C4D7}"/>
              </a:ext>
            </a:extLst>
          </p:cNvPr>
          <p:cNvSpPr/>
          <p:nvPr userDrawn="1"/>
        </p:nvSpPr>
        <p:spPr>
          <a:xfrm>
            <a:off x="1186581" y="2268537"/>
            <a:ext cx="9253649" cy="3355454"/>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8473BD-32E2-45FF-B7FB-B190C18E226F}"/>
              </a:ext>
            </a:extLst>
          </p:cNvPr>
          <p:cNvSpPr>
            <a:spLocks noGrp="1"/>
          </p:cNvSpPr>
          <p:nvPr>
            <p:ph type="title"/>
          </p:nvPr>
        </p:nvSpPr>
        <p:spPr>
          <a:xfrm>
            <a:off x="1513839" y="2268537"/>
            <a:ext cx="8830649" cy="2501608"/>
          </a:xfrm>
        </p:spPr>
        <p:txBody>
          <a:bodyPr anchor="b">
            <a:normAutofit/>
          </a:bodyPr>
          <a:lstStyle>
            <a:lvl1pPr>
              <a:defRPr sz="72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4B08CC-28D1-479B-99F3-E69F5610B18C}"/>
              </a:ext>
            </a:extLst>
          </p:cNvPr>
          <p:cNvSpPr>
            <a:spLocks noGrp="1"/>
          </p:cNvSpPr>
          <p:nvPr>
            <p:ph type="body" idx="1"/>
          </p:nvPr>
        </p:nvSpPr>
        <p:spPr>
          <a:xfrm>
            <a:off x="1513840" y="4895318"/>
            <a:ext cx="8830648" cy="670965"/>
          </a:xfrm>
        </p:spPr>
        <p:txBody>
          <a:bodyPr/>
          <a:lstStyle>
            <a:lvl1pPr marL="0" indent="0">
              <a:buNone/>
              <a:defRPr sz="2400">
                <a:solidFill>
                  <a:srgbClr val="003C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0A37CF4-4CC0-4DB9-BCA3-FF05AE188DBD}"/>
              </a:ext>
            </a:extLst>
          </p:cNvPr>
          <p:cNvSpPr>
            <a:spLocks noGrp="1"/>
          </p:cNvSpPr>
          <p:nvPr>
            <p:ph type="dt" sz="half" idx="10"/>
          </p:nvPr>
        </p:nvSpPr>
        <p:spPr/>
        <p:txBody>
          <a:bodyPr/>
          <a:lstStyle/>
          <a:p>
            <a:fld id="{D3D7C5AE-5948-44F7-B36A-C52077FE66B7}" type="datetime1">
              <a:rPr lang="en-US" smtClean="0"/>
              <a:t>3/5/2021</a:t>
            </a:fld>
            <a:endParaRPr lang="en-US"/>
          </a:p>
        </p:txBody>
      </p:sp>
      <p:sp>
        <p:nvSpPr>
          <p:cNvPr id="5" name="Footer Placeholder 4">
            <a:extLst>
              <a:ext uri="{FF2B5EF4-FFF2-40B4-BE49-F238E27FC236}">
                <a16:creationId xmlns:a16="http://schemas.microsoft.com/office/drawing/2014/main" id="{1B2F4837-E1A5-4FF7-9377-E3A74CF89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10B0B-E8A3-4151-8251-C527EC41A520}"/>
              </a:ext>
            </a:extLst>
          </p:cNvPr>
          <p:cNvSpPr>
            <a:spLocks noGrp="1"/>
          </p:cNvSpPr>
          <p:nvPr>
            <p:ph type="sldNum" sz="quarter" idx="12"/>
          </p:nvPr>
        </p:nvSpPr>
        <p:spPr/>
        <p:txBody>
          <a:bodyPr/>
          <a:lstStyle/>
          <a:p>
            <a:fld id="{E78A52BF-B1E0-4539-882D-D459EBC13E0C}" type="slidenum">
              <a:rPr lang="en-US" smtClean="0"/>
              <a:t>‹#›</a:t>
            </a:fld>
            <a:endParaRPr lang="en-US"/>
          </a:p>
        </p:txBody>
      </p:sp>
      <p:pic>
        <p:nvPicPr>
          <p:cNvPr id="9" name="Picture 8">
            <a:extLst>
              <a:ext uri="{FF2B5EF4-FFF2-40B4-BE49-F238E27FC236}">
                <a16:creationId xmlns:a16="http://schemas.microsoft.com/office/drawing/2014/main" id="{79A7ABBD-A6B6-4DFD-8A2B-F181E0BEF67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61710" y="812238"/>
            <a:ext cx="2160347" cy="864138"/>
          </a:xfrm>
          <a:prstGeom prst="rect">
            <a:avLst/>
          </a:prstGeom>
        </p:spPr>
      </p:pic>
      <p:sp>
        <p:nvSpPr>
          <p:cNvPr id="13" name="Rectangle 12">
            <a:extLst>
              <a:ext uri="{FF2B5EF4-FFF2-40B4-BE49-F238E27FC236}">
                <a16:creationId xmlns:a16="http://schemas.microsoft.com/office/drawing/2014/main" id="{E726DC56-BDED-BE40-8200-EBA268FDD589}"/>
              </a:ext>
            </a:extLst>
          </p:cNvPr>
          <p:cNvSpPr/>
          <p:nvPr userDrawn="1"/>
        </p:nvSpPr>
        <p:spPr>
          <a:xfrm>
            <a:off x="1034716"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081507-D2BB-5645-B086-FC6F4BE81315}"/>
              </a:ext>
            </a:extLst>
          </p:cNvPr>
          <p:cNvSpPr/>
          <p:nvPr userDrawn="1"/>
        </p:nvSpPr>
        <p:spPr>
          <a:xfrm rot="5400000">
            <a:off x="6521918" y="-3261758"/>
            <a:ext cx="182880" cy="111572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79A986C-E20D-1541-AB15-FA02B1A5FFBF}"/>
              </a:ext>
            </a:extLst>
          </p:cNvPr>
          <p:cNvSpPr/>
          <p:nvPr userDrawn="1"/>
        </p:nvSpPr>
        <p:spPr>
          <a:xfrm>
            <a:off x="6997567" y="0"/>
            <a:ext cx="18288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DF75E3-1DB0-144A-A855-AEF4AC6604E4}"/>
              </a:ext>
            </a:extLst>
          </p:cNvPr>
          <p:cNvSpPr/>
          <p:nvPr userDrawn="1"/>
        </p:nvSpPr>
        <p:spPr>
          <a:xfrm>
            <a:off x="10373363" y="-91440"/>
            <a:ext cx="182880" cy="6949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B2008E-3185-AE40-B5A3-D8BA496ADEBE}"/>
              </a:ext>
            </a:extLst>
          </p:cNvPr>
          <p:cNvSpPr/>
          <p:nvPr userDrawn="1"/>
        </p:nvSpPr>
        <p:spPr>
          <a:xfrm rot="5400000">
            <a:off x="501851" y="2118626"/>
            <a:ext cx="182880" cy="11865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1C1DE6-B300-A345-B5E2-51658AD7550E}"/>
              </a:ext>
            </a:extLst>
          </p:cNvPr>
          <p:cNvSpPr/>
          <p:nvPr userDrawn="1"/>
        </p:nvSpPr>
        <p:spPr>
          <a:xfrm rot="5400000">
            <a:off x="6521918" y="79081"/>
            <a:ext cx="182880" cy="111572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196BB1C-A72F-674C-BB1B-77324603A83E}"/>
              </a:ext>
            </a:extLst>
          </p:cNvPr>
          <p:cNvSpPr/>
          <p:nvPr userDrawn="1"/>
        </p:nvSpPr>
        <p:spPr>
          <a:xfrm>
            <a:off x="10921494" y="4544175"/>
            <a:ext cx="182880" cy="109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49D22740-B12E-D24B-B1FB-E04E4B553DB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13978" y="2914120"/>
            <a:ext cx="1089347" cy="2178695"/>
          </a:xfrm>
          <a:prstGeom prst="rect">
            <a:avLst/>
          </a:prstGeom>
        </p:spPr>
      </p:pic>
      <p:pic>
        <p:nvPicPr>
          <p:cNvPr id="27" name="Graphic 26">
            <a:extLst>
              <a:ext uri="{FF2B5EF4-FFF2-40B4-BE49-F238E27FC236}">
                <a16:creationId xmlns:a16="http://schemas.microsoft.com/office/drawing/2014/main" id="{60EC8D52-93CE-3E4F-9A97-D52F8B6D5045}"/>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47627" y="487870"/>
            <a:ext cx="418012" cy="1463040"/>
          </a:xfrm>
          <a:prstGeom prst="rect">
            <a:avLst/>
          </a:prstGeom>
        </p:spPr>
      </p:pic>
      <p:pic>
        <p:nvPicPr>
          <p:cNvPr id="28" name="Graphic 27">
            <a:extLst>
              <a:ext uri="{FF2B5EF4-FFF2-40B4-BE49-F238E27FC236}">
                <a16:creationId xmlns:a16="http://schemas.microsoft.com/office/drawing/2014/main" id="{0317C57B-7178-F448-BD29-659BB6F9AE45}"/>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88388" y="320040"/>
            <a:ext cx="470264" cy="1645920"/>
          </a:xfrm>
          <a:prstGeom prst="rect">
            <a:avLst/>
          </a:prstGeom>
        </p:spPr>
      </p:pic>
      <p:sp>
        <p:nvSpPr>
          <p:cNvPr id="29" name="Rectangle 28">
            <a:extLst>
              <a:ext uri="{FF2B5EF4-FFF2-40B4-BE49-F238E27FC236}">
                <a16:creationId xmlns:a16="http://schemas.microsoft.com/office/drawing/2014/main" id="{76AD9CA6-2D60-A645-A5F6-7D8D1F763C6C}"/>
              </a:ext>
            </a:extLst>
          </p:cNvPr>
          <p:cNvSpPr/>
          <p:nvPr userDrawn="1"/>
        </p:nvSpPr>
        <p:spPr>
          <a:xfrm>
            <a:off x="1700002" y="1769979"/>
            <a:ext cx="18288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C2A880D-6A62-7046-8200-ADFF69A5896F}"/>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537130" y="436968"/>
            <a:ext cx="1040756" cy="1496086"/>
          </a:xfrm>
          <a:prstGeom prst="rect">
            <a:avLst/>
          </a:prstGeom>
        </p:spPr>
      </p:pic>
      <p:sp>
        <p:nvSpPr>
          <p:cNvPr id="30" name="Rectangle 29">
            <a:extLst>
              <a:ext uri="{FF2B5EF4-FFF2-40B4-BE49-F238E27FC236}">
                <a16:creationId xmlns:a16="http://schemas.microsoft.com/office/drawing/2014/main" id="{0EFBD2C3-D1B9-4546-B9CC-1E65FC5DBE35}"/>
              </a:ext>
            </a:extLst>
          </p:cNvPr>
          <p:cNvSpPr/>
          <p:nvPr userDrawn="1"/>
        </p:nvSpPr>
        <p:spPr>
          <a:xfrm>
            <a:off x="4587261" y="1769979"/>
            <a:ext cx="18288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0017CEF-C020-3F46-8437-34D400B2DD9C}"/>
              </a:ext>
            </a:extLst>
          </p:cNvPr>
          <p:cNvSpPr/>
          <p:nvPr userDrawn="1"/>
        </p:nvSpPr>
        <p:spPr>
          <a:xfrm>
            <a:off x="5858122" y="1769979"/>
            <a:ext cx="18288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94159A26-2C31-5D46-97DF-7997652ABDEE}"/>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665190" y="436967"/>
            <a:ext cx="1040756" cy="1496088"/>
          </a:xfrm>
          <a:prstGeom prst="rect">
            <a:avLst/>
          </a:prstGeom>
        </p:spPr>
      </p:pic>
      <p:pic>
        <p:nvPicPr>
          <p:cNvPr id="22" name="Graphic 21">
            <a:extLst>
              <a:ext uri="{FF2B5EF4-FFF2-40B4-BE49-F238E27FC236}">
                <a16:creationId xmlns:a16="http://schemas.microsoft.com/office/drawing/2014/main" id="{3B15952C-7FDE-954F-9A72-AE11966A61F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83803" y="436968"/>
            <a:ext cx="1040756" cy="1496086"/>
          </a:xfrm>
          <a:prstGeom prst="rect">
            <a:avLst/>
          </a:prstGeom>
        </p:spPr>
      </p:pic>
      <p:pic>
        <p:nvPicPr>
          <p:cNvPr id="36" name="Graphic 35">
            <a:extLst>
              <a:ext uri="{FF2B5EF4-FFF2-40B4-BE49-F238E27FC236}">
                <a16:creationId xmlns:a16="http://schemas.microsoft.com/office/drawing/2014/main" id="{59BAB5AF-6D0A-ED4E-912D-44E09C0B941A}"/>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86888" y="320040"/>
            <a:ext cx="470264" cy="1645920"/>
          </a:xfrm>
          <a:prstGeom prst="rect">
            <a:avLst/>
          </a:prstGeom>
        </p:spPr>
      </p:pic>
      <p:pic>
        <p:nvPicPr>
          <p:cNvPr id="37" name="Graphic 36">
            <a:extLst>
              <a:ext uri="{FF2B5EF4-FFF2-40B4-BE49-F238E27FC236}">
                <a16:creationId xmlns:a16="http://schemas.microsoft.com/office/drawing/2014/main" id="{8BC0610B-762C-904E-870A-E040C3B05F06}"/>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68398" y="487870"/>
            <a:ext cx="418012" cy="1463040"/>
          </a:xfrm>
          <a:prstGeom prst="rect">
            <a:avLst/>
          </a:prstGeom>
        </p:spPr>
      </p:pic>
      <p:pic>
        <p:nvPicPr>
          <p:cNvPr id="38" name="Graphic 37">
            <a:extLst>
              <a:ext uri="{FF2B5EF4-FFF2-40B4-BE49-F238E27FC236}">
                <a16:creationId xmlns:a16="http://schemas.microsoft.com/office/drawing/2014/main" id="{35A021D2-8823-4649-99C2-FB28FF2E4829}"/>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89169" y="487870"/>
            <a:ext cx="418012" cy="1463040"/>
          </a:xfrm>
          <a:prstGeom prst="rect">
            <a:avLst/>
          </a:prstGeom>
        </p:spPr>
      </p:pic>
    </p:spTree>
    <p:extLst>
      <p:ext uri="{BB962C8B-B14F-4D97-AF65-F5344CB8AC3E}">
        <p14:creationId xmlns:p14="http://schemas.microsoft.com/office/powerpoint/2010/main" val="1851117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68D90-500D-4D01-AC5E-F645E655F65E}"/>
              </a:ext>
            </a:extLst>
          </p:cNvPr>
          <p:cNvSpPr/>
          <p:nvPr userDrawn="1"/>
        </p:nvSpPr>
        <p:spPr>
          <a:xfrm>
            <a:off x="1229360" y="0"/>
            <a:ext cx="9824720" cy="1415733"/>
          </a:xfrm>
          <a:prstGeom prst="rect">
            <a:avLst/>
          </a:prstGeom>
          <a:pattFill prst="lgGrid">
            <a:fgClr>
              <a:srgbClr val="DBDBDB"/>
            </a:fgClr>
            <a:bgClr>
              <a:srgbClr val="F2EAD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EA885-76DD-406F-9543-A4E0DFCB1DEC}"/>
              </a:ext>
            </a:extLst>
          </p:cNvPr>
          <p:cNvSpPr>
            <a:spLocks noGrp="1"/>
          </p:cNvSpPr>
          <p:nvPr>
            <p:ph type="title"/>
          </p:nvPr>
        </p:nvSpPr>
        <p:spPr>
          <a:xfrm>
            <a:off x="1513840" y="365125"/>
            <a:ext cx="9184640" cy="88455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69EE92D-D0B3-45C3-AA77-CDD17D817D95}"/>
              </a:ext>
            </a:extLst>
          </p:cNvPr>
          <p:cNvSpPr>
            <a:spLocks noGrp="1"/>
          </p:cNvSpPr>
          <p:nvPr>
            <p:ph sz="half" idx="1"/>
          </p:nvPr>
        </p:nvSpPr>
        <p:spPr>
          <a:xfrm>
            <a:off x="1513840" y="1614805"/>
            <a:ext cx="4505960" cy="456215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3BF7D5C-A7EF-4100-9CF8-E802DE9F3D7D}"/>
              </a:ext>
            </a:extLst>
          </p:cNvPr>
          <p:cNvSpPr>
            <a:spLocks noGrp="1"/>
          </p:cNvSpPr>
          <p:nvPr>
            <p:ph sz="half" idx="2"/>
          </p:nvPr>
        </p:nvSpPr>
        <p:spPr>
          <a:xfrm>
            <a:off x="6172200" y="1614805"/>
            <a:ext cx="4526280" cy="4562158"/>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a:extLst>
              <a:ext uri="{FF2B5EF4-FFF2-40B4-BE49-F238E27FC236}">
                <a16:creationId xmlns:a16="http://schemas.microsoft.com/office/drawing/2014/main" id="{6183A524-8680-47F9-B8E1-2E7E0A97A7C7}"/>
              </a:ext>
            </a:extLst>
          </p:cNvPr>
          <p:cNvSpPr>
            <a:spLocks noGrp="1"/>
          </p:cNvSpPr>
          <p:nvPr>
            <p:ph type="dt" sz="half" idx="10"/>
          </p:nvPr>
        </p:nvSpPr>
        <p:spPr/>
        <p:txBody>
          <a:bodyPr/>
          <a:lstStyle/>
          <a:p>
            <a:fld id="{F67B9EB9-49DA-4757-8E85-7411CB4276D9}" type="datetime1">
              <a:rPr lang="en-US" smtClean="0"/>
              <a:t>3/5/2021</a:t>
            </a:fld>
            <a:endParaRPr lang="en-US"/>
          </a:p>
        </p:txBody>
      </p:sp>
      <p:sp>
        <p:nvSpPr>
          <p:cNvPr id="6" name="Footer Placeholder 5">
            <a:extLst>
              <a:ext uri="{FF2B5EF4-FFF2-40B4-BE49-F238E27FC236}">
                <a16:creationId xmlns:a16="http://schemas.microsoft.com/office/drawing/2014/main" id="{7418C073-CF97-4E4F-B34A-E3BB9E9F1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0EEB9-FEAF-4359-986D-93032C34E36F}"/>
              </a:ext>
            </a:extLst>
          </p:cNvPr>
          <p:cNvSpPr>
            <a:spLocks noGrp="1"/>
          </p:cNvSpPr>
          <p:nvPr>
            <p:ph type="sldNum" sz="quarter" idx="12"/>
          </p:nvPr>
        </p:nvSpPr>
        <p:spPr/>
        <p:txBody>
          <a:bodyPr/>
          <a:lstStyle/>
          <a:p>
            <a:fld id="{E78A52BF-B1E0-4539-882D-D459EBC13E0C}" type="slidenum">
              <a:rPr lang="en-US" smtClean="0"/>
              <a:t>‹#›</a:t>
            </a:fld>
            <a:endParaRPr lang="en-US"/>
          </a:p>
        </p:txBody>
      </p:sp>
      <p:cxnSp>
        <p:nvCxnSpPr>
          <p:cNvPr id="9" name="Straight Connector 8">
            <a:extLst>
              <a:ext uri="{FF2B5EF4-FFF2-40B4-BE49-F238E27FC236}">
                <a16:creationId xmlns:a16="http://schemas.microsoft.com/office/drawing/2014/main" id="{EE02753C-9F23-4108-9A03-64082AC6C795}"/>
              </a:ext>
            </a:extLst>
          </p:cNvPr>
          <p:cNvCxnSpPr>
            <a:cxnSpLocks/>
          </p:cNvCxnSpPr>
          <p:nvPr userDrawn="1"/>
        </p:nvCxnSpPr>
        <p:spPr>
          <a:xfrm>
            <a:off x="498107" y="0"/>
            <a:ext cx="0" cy="6957060"/>
          </a:xfrm>
          <a:prstGeom prst="line">
            <a:avLst/>
          </a:prstGeom>
          <a:ln w="3175">
            <a:solidFill>
              <a:srgbClr val="FF4438"/>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2C4FF71-37B1-46AC-8C34-497F8EAF4C3C}"/>
              </a:ext>
            </a:extLst>
          </p:cNvPr>
          <p:cNvSpPr>
            <a:spLocks noGrp="1"/>
          </p:cNvSpPr>
          <p:nvPr>
            <p:ph type="body" sz="quarter" idx="13" hasCustomPrompt="1"/>
          </p:nvPr>
        </p:nvSpPr>
        <p:spPr>
          <a:xfrm>
            <a:off x="1229361" y="0"/>
            <a:ext cx="5029200" cy="457200"/>
          </a:xfrm>
          <a:pattFill prst="ltVert">
            <a:fgClr>
              <a:srgbClr val="3588A5"/>
            </a:fgClr>
            <a:bgClr>
              <a:srgbClr val="4DA5C5"/>
            </a:bgClr>
          </a:pattFill>
        </p:spPr>
        <p:txBody>
          <a:bodyPr lIns="365760" anchor="b" anchorCtr="0">
            <a:normAutofit/>
          </a:bodyPr>
          <a:lstStyle>
            <a:lvl1pPr marL="0" indent="0">
              <a:buNone/>
              <a:defRPr sz="1400" b="0" spc="0">
                <a:solidFill>
                  <a:schemeClr val="bg1"/>
                </a:solidFill>
              </a:defRPr>
            </a:lvl1pPr>
          </a:lstStyle>
          <a:p>
            <a:pPr lvl="0"/>
            <a:r>
              <a:rPr lang="en-US" dirty="0"/>
              <a:t>CHAPTER </a:t>
            </a:r>
          </a:p>
        </p:txBody>
      </p:sp>
    </p:spTree>
    <p:extLst>
      <p:ext uri="{BB962C8B-B14F-4D97-AF65-F5344CB8AC3E}">
        <p14:creationId xmlns:p14="http://schemas.microsoft.com/office/powerpoint/2010/main" val="1747892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B2D1-6F9F-458A-8D73-29759E3DC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4D50C-4439-4AD1-8C68-E6D8E2632222}"/>
              </a:ext>
            </a:extLst>
          </p:cNvPr>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7812682-9F0D-4CD5-9553-240D0A8F8F4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615BDA91-2A3F-440B-88F9-C6997AD79840}"/>
              </a:ext>
            </a:extLst>
          </p:cNvPr>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8829E6B-CA8B-4373-BBFC-1CB67E5845EF}"/>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5B71D9F6-B068-49FD-87A2-9404D3F95C78}"/>
              </a:ext>
            </a:extLst>
          </p:cNvPr>
          <p:cNvSpPr>
            <a:spLocks noGrp="1"/>
          </p:cNvSpPr>
          <p:nvPr>
            <p:ph type="dt" sz="half" idx="10"/>
          </p:nvPr>
        </p:nvSpPr>
        <p:spPr/>
        <p:txBody>
          <a:bodyPr/>
          <a:lstStyle/>
          <a:p>
            <a:fld id="{ADB86BEE-4597-467C-99A5-D1C667E77699}" type="datetime1">
              <a:rPr lang="en-US" smtClean="0"/>
              <a:t>3/5/2021</a:t>
            </a:fld>
            <a:endParaRPr lang="en-US"/>
          </a:p>
        </p:txBody>
      </p:sp>
      <p:sp>
        <p:nvSpPr>
          <p:cNvPr id="8" name="Footer Placeholder 7">
            <a:extLst>
              <a:ext uri="{FF2B5EF4-FFF2-40B4-BE49-F238E27FC236}">
                <a16:creationId xmlns:a16="http://schemas.microsoft.com/office/drawing/2014/main" id="{1285F54C-02D1-4F02-B886-1B1DD7DA8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00E5DE-84C9-48DA-95BE-D9AF3BBA73A8}"/>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305093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1387-A8F0-48ED-B9B8-C5541295E6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66ED53-5B0F-4F25-AB87-405F558AC3D5}"/>
              </a:ext>
            </a:extLst>
          </p:cNvPr>
          <p:cNvSpPr>
            <a:spLocks noGrp="1"/>
          </p:cNvSpPr>
          <p:nvPr>
            <p:ph type="dt" sz="half" idx="10"/>
          </p:nvPr>
        </p:nvSpPr>
        <p:spPr/>
        <p:txBody>
          <a:bodyPr/>
          <a:lstStyle/>
          <a:p>
            <a:fld id="{41F1C227-E970-4B95-B940-8A2A998545A4}" type="datetime1">
              <a:rPr lang="en-US" smtClean="0"/>
              <a:t>3/5/2021</a:t>
            </a:fld>
            <a:endParaRPr lang="en-US"/>
          </a:p>
        </p:txBody>
      </p:sp>
      <p:sp>
        <p:nvSpPr>
          <p:cNvPr id="4" name="Footer Placeholder 3">
            <a:extLst>
              <a:ext uri="{FF2B5EF4-FFF2-40B4-BE49-F238E27FC236}">
                <a16:creationId xmlns:a16="http://schemas.microsoft.com/office/drawing/2014/main" id="{13A15D37-4D6C-4E98-89D1-EA85CD48AF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E6AADB-6F6E-4BA2-A901-C6B129D7944C}"/>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3020559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6183F-678F-4753-9C9E-F855FE2E3F64}"/>
              </a:ext>
            </a:extLst>
          </p:cNvPr>
          <p:cNvSpPr>
            <a:spLocks noGrp="1"/>
          </p:cNvSpPr>
          <p:nvPr>
            <p:ph type="dt" sz="half" idx="10"/>
          </p:nvPr>
        </p:nvSpPr>
        <p:spPr/>
        <p:txBody>
          <a:bodyPr/>
          <a:lstStyle/>
          <a:p>
            <a:fld id="{CCE8875D-342E-49EC-9FDE-C0F9F5EB761E}" type="datetime1">
              <a:rPr lang="en-US" smtClean="0"/>
              <a:t>3/5/2021</a:t>
            </a:fld>
            <a:endParaRPr lang="en-US"/>
          </a:p>
        </p:txBody>
      </p:sp>
      <p:sp>
        <p:nvSpPr>
          <p:cNvPr id="3" name="Footer Placeholder 2">
            <a:extLst>
              <a:ext uri="{FF2B5EF4-FFF2-40B4-BE49-F238E27FC236}">
                <a16:creationId xmlns:a16="http://schemas.microsoft.com/office/drawing/2014/main" id="{F009D896-5599-477B-B710-9343D3BA3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27B39-3BC7-454D-AC91-304CCAB68185}"/>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798345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C101B-9B31-4382-B9E1-5CC2F8DF5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E8D2F-F941-4152-9BA1-5E7A00338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CAE49-2FFE-47D4-B724-46E820E83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71AD8-D193-42CC-8D13-D7F83DFAA994}"/>
              </a:ext>
            </a:extLst>
          </p:cNvPr>
          <p:cNvSpPr>
            <a:spLocks noGrp="1"/>
          </p:cNvSpPr>
          <p:nvPr>
            <p:ph type="dt" sz="half" idx="10"/>
          </p:nvPr>
        </p:nvSpPr>
        <p:spPr/>
        <p:txBody>
          <a:bodyPr/>
          <a:lstStyle/>
          <a:p>
            <a:fld id="{4DBD93EE-7154-4CFA-B08F-A08052DEE8FE}" type="datetime1">
              <a:rPr lang="en-US" smtClean="0"/>
              <a:t>3/5/2021</a:t>
            </a:fld>
            <a:endParaRPr lang="en-US"/>
          </a:p>
        </p:txBody>
      </p:sp>
      <p:sp>
        <p:nvSpPr>
          <p:cNvPr id="6" name="Footer Placeholder 5">
            <a:extLst>
              <a:ext uri="{FF2B5EF4-FFF2-40B4-BE49-F238E27FC236}">
                <a16:creationId xmlns:a16="http://schemas.microsoft.com/office/drawing/2014/main" id="{D0E61F24-53FC-4580-B6AC-94609387C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33A23-B3FB-47DE-B3FE-11327F12B915}"/>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3804665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F1A6-5C15-4F00-95A6-CF8FA4A22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DF1CF5-1123-4760-BE53-207896A72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B28272-B5D6-45BB-96A0-FB57017B8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E5C3C-404A-4904-835B-64A796DC4303}"/>
              </a:ext>
            </a:extLst>
          </p:cNvPr>
          <p:cNvSpPr>
            <a:spLocks noGrp="1"/>
          </p:cNvSpPr>
          <p:nvPr>
            <p:ph type="dt" sz="half" idx="10"/>
          </p:nvPr>
        </p:nvSpPr>
        <p:spPr/>
        <p:txBody>
          <a:bodyPr/>
          <a:lstStyle/>
          <a:p>
            <a:fld id="{DAB78A3C-DC54-427A-B508-BA79F63CE518}" type="datetime1">
              <a:rPr lang="en-US" smtClean="0"/>
              <a:t>3/5/2021</a:t>
            </a:fld>
            <a:endParaRPr lang="en-US"/>
          </a:p>
        </p:txBody>
      </p:sp>
      <p:sp>
        <p:nvSpPr>
          <p:cNvPr id="6" name="Footer Placeholder 5">
            <a:extLst>
              <a:ext uri="{FF2B5EF4-FFF2-40B4-BE49-F238E27FC236}">
                <a16:creationId xmlns:a16="http://schemas.microsoft.com/office/drawing/2014/main" id="{9B587DBB-4E71-464A-A2F1-EACD87E67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701A8-2170-4766-AB01-C6E89AC5F265}"/>
              </a:ext>
            </a:extLst>
          </p:cNvPr>
          <p:cNvSpPr>
            <a:spLocks noGrp="1"/>
          </p:cNvSpPr>
          <p:nvPr>
            <p:ph type="sldNum" sz="quarter" idx="12"/>
          </p:nvPr>
        </p:nvSpPr>
        <p:spPr/>
        <p:txBody>
          <a:bodyPr/>
          <a:lstStyle/>
          <a:p>
            <a:fld id="{E78A52BF-B1E0-4539-882D-D459EBC13E0C}" type="slidenum">
              <a:rPr lang="en-US" smtClean="0"/>
              <a:t>‹#›</a:t>
            </a:fld>
            <a:endParaRPr lang="en-US"/>
          </a:p>
        </p:txBody>
      </p:sp>
    </p:spTree>
    <p:extLst>
      <p:ext uri="{BB962C8B-B14F-4D97-AF65-F5344CB8AC3E}">
        <p14:creationId xmlns:p14="http://schemas.microsoft.com/office/powerpoint/2010/main" val="1582210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6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214D983-F9CE-F74C-8AE9-934352FC7A0D}"/>
              </a:ext>
            </a:extLst>
          </p:cNvPr>
          <p:cNvSpPr/>
          <p:nvPr userDrawn="1"/>
        </p:nvSpPr>
        <p:spPr>
          <a:xfrm>
            <a:off x="-4" y="3857692"/>
            <a:ext cx="4398682" cy="3000308"/>
          </a:xfrm>
          <a:prstGeom prst="rect">
            <a:avLst/>
          </a:prstGeom>
          <a:pattFill prst="lgGrid">
            <a:fgClr>
              <a:srgbClr val="E9E7E2"/>
            </a:fgClr>
            <a:bgClr>
              <a:srgbClr val="F6F4E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54ABF-A045-2B42-B92F-A44825F2A4FE}"/>
              </a:ext>
            </a:extLst>
          </p:cNvPr>
          <p:cNvSpPr/>
          <p:nvPr userDrawn="1"/>
        </p:nvSpPr>
        <p:spPr>
          <a:xfrm>
            <a:off x="4333232" y="0"/>
            <a:ext cx="7045968" cy="5602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F4C1B2-E4B1-E94F-89DC-FCD08B1B0C3A}"/>
              </a:ext>
            </a:extLst>
          </p:cNvPr>
          <p:cNvSpPr/>
          <p:nvPr userDrawn="1"/>
        </p:nvSpPr>
        <p:spPr>
          <a:xfrm>
            <a:off x="0" y="0"/>
            <a:ext cx="4495799" cy="920528"/>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539D58-376D-9C48-92FE-C8884ED0CAE4}"/>
              </a:ext>
            </a:extLst>
          </p:cNvPr>
          <p:cNvSpPr/>
          <p:nvPr userDrawn="1"/>
        </p:nvSpPr>
        <p:spPr>
          <a:xfrm>
            <a:off x="4493941" y="5564458"/>
            <a:ext cx="7710010" cy="1293542"/>
          </a:xfrm>
          <a:prstGeom prst="rect">
            <a:avLst/>
          </a:prstGeom>
          <a:pattFill prst="lgGrid">
            <a:fgClr>
              <a:srgbClr val="B4DAE9"/>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lIns="0" anchor="ctr" anchorCtr="0"/>
          <a:lstStyle>
            <a:lvl1pPr>
              <a:defRPr sz="3600" b="1" i="0">
                <a:solidFill>
                  <a:schemeClr val="tx2"/>
                </a:solidFill>
                <a:latin typeface="Avenir Next LT Pro" panose="020B0504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1255565"/>
            <a:ext cx="6340426" cy="4027463"/>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FA0BA88B-BEB9-475B-83C0-72FC0DC60074}"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D7399E-210E-D345-AFCF-1548D27ADA32}"/>
              </a:ext>
            </a:extLst>
          </p:cNvPr>
          <p:cNvSpPr/>
          <p:nvPr userDrawn="1"/>
        </p:nvSpPr>
        <p:spPr>
          <a:xfrm rot="5400000">
            <a:off x="8209877" y="1620311"/>
            <a:ext cx="182880" cy="7781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33A50A4-7E7B-DF48-9766-3F7CAE2875EF}"/>
              </a:ext>
            </a:extLst>
          </p:cNvPr>
          <p:cNvSpPr/>
          <p:nvPr userDrawn="1"/>
        </p:nvSpPr>
        <p:spPr>
          <a:xfrm>
            <a:off x="11379200" y="-12701"/>
            <a:ext cx="812799" cy="5432253"/>
          </a:xfrm>
          <a:prstGeom prst="rect">
            <a:avLst/>
          </a:prstGeom>
          <a:pattFill prst="lgGrid">
            <a:fgClr>
              <a:schemeClr val="accent4">
                <a:lumMod val="90000"/>
              </a:schemeClr>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8395BE4-6E85-1D40-BE95-D1CEBC7D19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8716" y="5783303"/>
            <a:ext cx="1371600" cy="548640"/>
          </a:xfrm>
          <a:prstGeom prst="rect">
            <a:avLst/>
          </a:prstGeom>
        </p:spPr>
      </p:pic>
    </p:spTree>
    <p:extLst>
      <p:ext uri="{BB962C8B-B14F-4D97-AF65-F5344CB8AC3E}">
        <p14:creationId xmlns:p14="http://schemas.microsoft.com/office/powerpoint/2010/main" val="341593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_Title and Content">
    <p:bg>
      <p:bgPr>
        <a:pattFill prst="lgGrid">
          <a:fgClr>
            <a:srgbClr val="E6E7E8"/>
          </a:fgClr>
          <a:bgClr>
            <a:schemeClr val="bg1"/>
          </a:bgClr>
        </a:patt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214D983-F9CE-F74C-8AE9-934352FC7A0D}"/>
              </a:ext>
            </a:extLst>
          </p:cNvPr>
          <p:cNvSpPr/>
          <p:nvPr userDrawn="1"/>
        </p:nvSpPr>
        <p:spPr>
          <a:xfrm>
            <a:off x="-4" y="3857692"/>
            <a:ext cx="4398682" cy="3000308"/>
          </a:xfrm>
          <a:prstGeom prst="rect">
            <a:avLst/>
          </a:prstGeom>
          <a:pattFill prst="lgGrid">
            <a:fgClr>
              <a:srgbClr val="E9E7E2"/>
            </a:fgClr>
            <a:bgClr>
              <a:srgbClr val="F6F4E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54ABF-A045-2B42-B92F-A44825F2A4FE}"/>
              </a:ext>
            </a:extLst>
          </p:cNvPr>
          <p:cNvSpPr/>
          <p:nvPr userDrawn="1"/>
        </p:nvSpPr>
        <p:spPr>
          <a:xfrm>
            <a:off x="4333232" y="0"/>
            <a:ext cx="7045968" cy="5602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F4C1B2-E4B1-E94F-89DC-FCD08B1B0C3A}"/>
              </a:ext>
            </a:extLst>
          </p:cNvPr>
          <p:cNvSpPr/>
          <p:nvPr userDrawn="1"/>
        </p:nvSpPr>
        <p:spPr>
          <a:xfrm>
            <a:off x="0" y="0"/>
            <a:ext cx="4495799" cy="920528"/>
          </a:xfrm>
          <a:prstGeom prst="rect">
            <a:avLst/>
          </a:prstGeom>
          <a:pattFill prst="lgGrid">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539D58-376D-9C48-92FE-C8884ED0CAE4}"/>
              </a:ext>
            </a:extLst>
          </p:cNvPr>
          <p:cNvSpPr/>
          <p:nvPr userDrawn="1"/>
        </p:nvSpPr>
        <p:spPr>
          <a:xfrm>
            <a:off x="4493941" y="5564458"/>
            <a:ext cx="7710010" cy="1293542"/>
          </a:xfrm>
          <a:prstGeom prst="rect">
            <a:avLst/>
          </a:prstGeom>
          <a:pattFill prst="lgGrid">
            <a:fgClr>
              <a:srgbClr val="B4DAE9"/>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12859" y="1206621"/>
            <a:ext cx="3817173" cy="2348033"/>
          </a:xfrm>
        </p:spPr>
        <p:txBody>
          <a:bodyPr lIns="0" anchor="ctr" anchorCtr="0"/>
          <a:lstStyle>
            <a:lvl1pPr>
              <a:defRPr sz="3600" b="1" i="0">
                <a:solidFill>
                  <a:schemeClr val="tx2"/>
                </a:solidFill>
                <a:latin typeface="Avenir Next LT Pro" panose="020B0504020202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4673002" y="1255565"/>
            <a:ext cx="6340426" cy="4027463"/>
          </a:xfrm>
        </p:spPr>
        <p:txBody>
          <a:bodyPr anchor="ctr" anchorCtr="0"/>
          <a:lstStyle>
            <a:lvl1pPr>
              <a:buNone/>
              <a:defRPr>
                <a:solidFill>
                  <a:schemeClr val="bg1"/>
                </a:solidFill>
              </a:defRPr>
            </a:lvl1pPr>
            <a:lvl2pPr>
              <a:defRPr>
                <a:solidFill>
                  <a:schemeClr val="bg1"/>
                </a:solidFill>
              </a:defRPr>
            </a:lvl2pPr>
            <a:lvl3pPr>
              <a:defRPr>
                <a:solidFill>
                  <a:schemeClr val="bg1"/>
                </a:solidFill>
              </a:defRPr>
            </a:lvl3pPr>
          </a:lstStyle>
          <a:p>
            <a:pPr lvl="0"/>
            <a:endParaRPr lang="en-US" dirty="0"/>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22FDD5BD-C152-4590-8F75-DF4C78524DA2}"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28" name="Rectangle 27">
            <a:extLst>
              <a:ext uri="{FF2B5EF4-FFF2-40B4-BE49-F238E27FC236}">
                <a16:creationId xmlns:a16="http://schemas.microsoft.com/office/drawing/2014/main" id="{C13A8C57-5C69-1D40-95E5-5CA6D0B7A471}"/>
              </a:ext>
            </a:extLst>
          </p:cNvPr>
          <p:cNvSpPr/>
          <p:nvPr userDrawn="1"/>
        </p:nvSpPr>
        <p:spPr>
          <a:xfrm>
            <a:off x="4312920" y="0"/>
            <a:ext cx="1828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9BBEB9-7DD9-EF4F-8376-864D9814C251}"/>
              </a:ext>
            </a:extLst>
          </p:cNvPr>
          <p:cNvSpPr/>
          <p:nvPr userDrawn="1"/>
        </p:nvSpPr>
        <p:spPr>
          <a:xfrm rot="5400000">
            <a:off x="2156463" y="-1235930"/>
            <a:ext cx="182882" cy="4495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2E98843-5BE1-9E4E-8F6D-B684EA66B8F5}"/>
              </a:ext>
            </a:extLst>
          </p:cNvPr>
          <p:cNvSpPr/>
          <p:nvPr userDrawn="1"/>
        </p:nvSpPr>
        <p:spPr>
          <a:xfrm rot="5400000">
            <a:off x="2107901" y="1626142"/>
            <a:ext cx="182880" cy="43986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D7399E-210E-D345-AFCF-1548D27ADA32}"/>
              </a:ext>
            </a:extLst>
          </p:cNvPr>
          <p:cNvSpPr/>
          <p:nvPr userDrawn="1"/>
        </p:nvSpPr>
        <p:spPr>
          <a:xfrm rot="5400000">
            <a:off x="8209877" y="1620311"/>
            <a:ext cx="182880" cy="7781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33A50A4-7E7B-DF48-9766-3F7CAE2875EF}"/>
              </a:ext>
            </a:extLst>
          </p:cNvPr>
          <p:cNvSpPr/>
          <p:nvPr userDrawn="1"/>
        </p:nvSpPr>
        <p:spPr>
          <a:xfrm>
            <a:off x="11379200" y="-12701"/>
            <a:ext cx="812799" cy="5432253"/>
          </a:xfrm>
          <a:prstGeom prst="rect">
            <a:avLst/>
          </a:prstGeom>
          <a:pattFill prst="lgGrid">
            <a:fgClr>
              <a:schemeClr val="accent4">
                <a:lumMod val="90000"/>
              </a:schemeClr>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8395BE4-6E85-1D40-BE95-D1CEBC7D19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8716" y="5783303"/>
            <a:ext cx="1371600" cy="548640"/>
          </a:xfrm>
          <a:prstGeom prst="rect">
            <a:avLst/>
          </a:prstGeom>
        </p:spPr>
      </p:pic>
    </p:spTree>
    <p:extLst>
      <p:ext uri="{BB962C8B-B14F-4D97-AF65-F5344CB8AC3E}">
        <p14:creationId xmlns:p14="http://schemas.microsoft.com/office/powerpoint/2010/main" val="369456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A4F7B1-FF92-CD4B-A9FB-62436DDD3A0B}"/>
              </a:ext>
            </a:extLst>
          </p:cNvPr>
          <p:cNvSpPr/>
          <p:nvPr userDrawn="1"/>
        </p:nvSpPr>
        <p:spPr>
          <a:xfrm>
            <a:off x="0" y="0"/>
            <a:ext cx="51612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D3E57AD7-0E6A-614D-A6D4-30294381694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52" t="1962" r="2847" b="254"/>
          <a:stretch/>
        </p:blipFill>
        <p:spPr>
          <a:xfrm>
            <a:off x="-1" y="1"/>
            <a:ext cx="5208741" cy="6884892"/>
          </a:xfrm>
          <a:prstGeom prst="rect">
            <a:avLst/>
          </a:prstGeom>
        </p:spPr>
      </p:pic>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8300" y="406401"/>
            <a:ext cx="4470400" cy="4900771"/>
          </a:xfrm>
          <a:solidFill>
            <a:schemeClr val="bg1"/>
          </a:solidFill>
          <a:ln w="41275">
            <a:noFill/>
          </a:ln>
        </p:spPr>
        <p:txBody>
          <a:bodyPr lIns="182880" tIns="457200" rIns="182880" bIns="182880" anchor="t" anchorCtr="0"/>
          <a:lstStyle>
            <a:lvl1pPr algn="l">
              <a:defRPr sz="36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5410200" y="1973179"/>
            <a:ext cx="5288279" cy="4203784"/>
          </a:xfrm>
        </p:spPr>
        <p:txBody>
          <a:bodyPr lIns="182880" tIns="182880" rIns="182880" bIns="182880"/>
          <a:lstStyle>
            <a:lvl1pPr>
              <a:defRPr sz="2000">
                <a:solidFill>
                  <a:schemeClr val="tx2"/>
                </a:solidFill>
              </a:defRPr>
            </a:lvl1pPr>
            <a:lvl2pPr>
              <a:defRPr sz="2000">
                <a:solidFill>
                  <a:schemeClr val="tx2"/>
                </a:solidFill>
              </a:defRPr>
            </a:lvl2pPr>
            <a:lvl3pP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9DD83257-D0FE-4621-BD6A-1D99CFC22F63}"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3" name="Text Placeholder 10">
            <a:extLst>
              <a:ext uri="{FF2B5EF4-FFF2-40B4-BE49-F238E27FC236}">
                <a16:creationId xmlns:a16="http://schemas.microsoft.com/office/drawing/2014/main" id="{317606D6-3778-234B-B078-4C89E2E12F90}"/>
              </a:ext>
            </a:extLst>
          </p:cNvPr>
          <p:cNvSpPr>
            <a:spLocks noGrp="1"/>
          </p:cNvSpPr>
          <p:nvPr>
            <p:ph type="body" sz="quarter" idx="14"/>
          </p:nvPr>
        </p:nvSpPr>
        <p:spPr>
          <a:xfrm>
            <a:off x="5410200" y="1107232"/>
            <a:ext cx="5288279" cy="686560"/>
          </a:xfrm>
          <a:noFill/>
        </p:spPr>
        <p:txBody>
          <a:bodyPr lIns="182880" tIns="0" rIns="182880" bIns="0" anchor="ctr" anchorCtr="0">
            <a:normAutofit/>
          </a:bodyPr>
          <a:lstStyle>
            <a:lvl1pPr marL="0" indent="0">
              <a:buFont typeface="Courier New" panose="02070309020205020404" pitchFamily="49" charset="0"/>
              <a:buNone/>
              <a:defRPr sz="2400" b="1" i="0" spc="0">
                <a:solidFill>
                  <a:schemeClr val="tx2"/>
                </a:solidFill>
                <a:latin typeface="Georgia Pro Black" panose="02040502050405020303" pitchFamily="18" charset="0"/>
              </a:defRPr>
            </a:lvl1pPr>
          </a:lstStyle>
          <a:p>
            <a:pPr lvl="0"/>
            <a:endParaRPr lang="en-US" dirty="0"/>
          </a:p>
        </p:txBody>
      </p:sp>
      <p:sp>
        <p:nvSpPr>
          <p:cNvPr id="8" name="Rectangle 7">
            <a:extLst>
              <a:ext uri="{FF2B5EF4-FFF2-40B4-BE49-F238E27FC236}">
                <a16:creationId xmlns:a16="http://schemas.microsoft.com/office/drawing/2014/main" id="{B535E662-C1AB-E646-A5A6-6477D205C792}"/>
              </a:ext>
            </a:extLst>
          </p:cNvPr>
          <p:cNvSpPr/>
          <p:nvPr userDrawn="1"/>
        </p:nvSpPr>
        <p:spPr>
          <a:xfrm>
            <a:off x="368300" y="5307172"/>
            <a:ext cx="4470400" cy="7567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2AAB785-ED25-DB41-B666-A32239633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97907" y="5411224"/>
            <a:ext cx="1371600" cy="548640"/>
          </a:xfrm>
          <a:prstGeom prst="rect">
            <a:avLst/>
          </a:prstGeom>
        </p:spPr>
      </p:pic>
    </p:spTree>
    <p:extLst>
      <p:ext uri="{BB962C8B-B14F-4D97-AF65-F5344CB8AC3E}">
        <p14:creationId xmlns:p14="http://schemas.microsoft.com/office/powerpoint/2010/main" val="343199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A4F7B1-FF92-CD4B-A9FB-62436DDD3A0B}"/>
              </a:ext>
            </a:extLst>
          </p:cNvPr>
          <p:cNvSpPr/>
          <p:nvPr userDrawn="1"/>
        </p:nvSpPr>
        <p:spPr>
          <a:xfrm>
            <a:off x="0" y="0"/>
            <a:ext cx="52087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D057191E-9C13-0643-A58F-6EC3F662B59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52" t="1962" r="2847" b="254"/>
          <a:stretch/>
        </p:blipFill>
        <p:spPr>
          <a:xfrm>
            <a:off x="-1" y="1"/>
            <a:ext cx="5208741" cy="6884892"/>
          </a:xfrm>
          <a:prstGeom prst="rect">
            <a:avLst/>
          </a:prstGeom>
        </p:spPr>
      </p:pic>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368300" y="406401"/>
            <a:ext cx="4470400" cy="4900771"/>
          </a:xfrm>
          <a:solidFill>
            <a:schemeClr val="tx2"/>
          </a:solidFill>
          <a:ln w="41275">
            <a:noFill/>
          </a:ln>
        </p:spPr>
        <p:txBody>
          <a:bodyPr lIns="182880" tIns="457200" rIns="182880" bIns="182880" anchor="t" anchorCtr="0"/>
          <a:lstStyle>
            <a:lvl1pPr algn="l">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5410200" y="946484"/>
            <a:ext cx="5288279" cy="5230480"/>
          </a:xfrm>
        </p:spPr>
        <p:txBody>
          <a:bodyPr lIns="182880" tIns="182880" rIns="182880" bIns="182880"/>
          <a:lstStyle>
            <a:lvl1pPr>
              <a:buSzPct val="100000"/>
              <a:buFont typeface="+mj-lt"/>
              <a:buAutoNum type="arabicPeriod"/>
              <a:defRPr sz="2000" b="0" i="0" spc="0">
                <a:solidFill>
                  <a:schemeClr val="bg1"/>
                </a:solidFill>
                <a:latin typeface="Century Gothic Pro" panose="020B0502020202020204" pitchFamily="34" charset="0"/>
              </a:defRPr>
            </a:lvl1pPr>
            <a:lvl2pPr>
              <a:defRPr sz="2000">
                <a:solidFill>
                  <a:schemeClr val="tx2"/>
                </a:solidFill>
              </a:defRPr>
            </a:lvl2pPr>
            <a:lvl3pPr>
              <a:defRPr>
                <a:solidFill>
                  <a:schemeClr val="tx2"/>
                </a:solidFill>
              </a:defRPr>
            </a:lvl3pPr>
          </a:lstStyle>
          <a:p>
            <a:pPr lvl="0"/>
            <a:r>
              <a:rPr lang="en-US" dirty="0"/>
              <a:t>Click to edit Master text styles</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E93441E9-7B5C-4845-BCAD-A50D717A7F2B}"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0" name="Rectangle 9">
            <a:extLst>
              <a:ext uri="{FF2B5EF4-FFF2-40B4-BE49-F238E27FC236}">
                <a16:creationId xmlns:a16="http://schemas.microsoft.com/office/drawing/2014/main" id="{3199E124-8325-8844-A69B-4BE48C5CBE64}"/>
              </a:ext>
            </a:extLst>
          </p:cNvPr>
          <p:cNvSpPr/>
          <p:nvPr userDrawn="1"/>
        </p:nvSpPr>
        <p:spPr>
          <a:xfrm>
            <a:off x="368300" y="5307172"/>
            <a:ext cx="4470400" cy="7567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5">
            <a:extLst>
              <a:ext uri="{FF2B5EF4-FFF2-40B4-BE49-F238E27FC236}">
                <a16:creationId xmlns:a16="http://schemas.microsoft.com/office/drawing/2014/main" id="{B9F99359-8333-0648-BD14-FA2EC1461AA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97907" y="5411224"/>
            <a:ext cx="1371600" cy="548640"/>
          </a:xfrm>
          <a:prstGeom prst="rect">
            <a:avLst/>
          </a:prstGeom>
        </p:spPr>
      </p:pic>
    </p:spTree>
    <p:extLst>
      <p:ext uri="{BB962C8B-B14F-4D97-AF65-F5344CB8AC3E}">
        <p14:creationId xmlns:p14="http://schemas.microsoft.com/office/powerpoint/2010/main" val="7573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A4F7B1-FF92-CD4B-A9FB-62436DDD3A0B}"/>
              </a:ext>
            </a:extLst>
          </p:cNvPr>
          <p:cNvSpPr/>
          <p:nvPr userDrawn="1"/>
        </p:nvSpPr>
        <p:spPr>
          <a:xfrm>
            <a:off x="0" y="0"/>
            <a:ext cx="51612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4E19D-4E5A-4AA8-967E-037E1A9F542D}"/>
              </a:ext>
            </a:extLst>
          </p:cNvPr>
          <p:cNvSpPr>
            <a:spLocks noGrp="1"/>
          </p:cNvSpPr>
          <p:nvPr>
            <p:ph type="title"/>
          </p:nvPr>
        </p:nvSpPr>
        <p:spPr>
          <a:xfrm>
            <a:off x="495300" y="1595120"/>
            <a:ext cx="4114799" cy="1668780"/>
          </a:xfrm>
          <a:solidFill>
            <a:schemeClr val="bg1"/>
          </a:solidFill>
        </p:spPr>
        <p:txBody>
          <a:bodyPr lIns="182880" tIns="182880" rIns="182880" bIns="182880" anchor="t" anchorCtr="0"/>
          <a:lstStyle>
            <a:lvl1pPr>
              <a:defRPr sz="28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AB5944-DAD8-4F00-BC98-762AA82F3637}"/>
              </a:ext>
            </a:extLst>
          </p:cNvPr>
          <p:cNvSpPr>
            <a:spLocks noGrp="1"/>
          </p:cNvSpPr>
          <p:nvPr>
            <p:ph idx="1"/>
          </p:nvPr>
        </p:nvSpPr>
        <p:spPr>
          <a:xfrm>
            <a:off x="5410200" y="1595120"/>
            <a:ext cx="5288279" cy="458184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F4E00FA-6778-485C-85BB-571C32684756}"/>
              </a:ext>
            </a:extLst>
          </p:cNvPr>
          <p:cNvSpPr>
            <a:spLocks noGrp="1"/>
          </p:cNvSpPr>
          <p:nvPr>
            <p:ph type="dt" sz="half" idx="10"/>
          </p:nvPr>
        </p:nvSpPr>
        <p:spPr/>
        <p:txBody>
          <a:bodyPr/>
          <a:lstStyle/>
          <a:p>
            <a:fld id="{5D360813-F234-4262-AAAF-10F172E99293}" type="datetime1">
              <a:rPr lang="en-US" smtClean="0"/>
              <a:t>3/5/2021</a:t>
            </a:fld>
            <a:endParaRPr lang="en-US"/>
          </a:p>
        </p:txBody>
      </p:sp>
      <p:sp>
        <p:nvSpPr>
          <p:cNvPr id="5" name="Footer Placeholder 4">
            <a:extLst>
              <a:ext uri="{FF2B5EF4-FFF2-40B4-BE49-F238E27FC236}">
                <a16:creationId xmlns:a16="http://schemas.microsoft.com/office/drawing/2014/main" id="{0163E195-93C4-4650-95CF-D566503B7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230E-9B91-4A8D-9AE6-978702CAC34D}"/>
              </a:ext>
            </a:extLst>
          </p:cNvPr>
          <p:cNvSpPr>
            <a:spLocks noGrp="1"/>
          </p:cNvSpPr>
          <p:nvPr>
            <p:ph type="sldNum" sz="quarter" idx="12"/>
          </p:nvPr>
        </p:nvSpPr>
        <p:spPr/>
        <p:txBody>
          <a:bodyPr/>
          <a:lstStyle/>
          <a:p>
            <a:fld id="{E78A52BF-B1E0-4539-882D-D459EBC13E0C}" type="slidenum">
              <a:rPr lang="en-US" smtClean="0"/>
              <a:t>‹#›</a:t>
            </a:fld>
            <a:endParaRPr lang="en-US"/>
          </a:p>
        </p:txBody>
      </p:sp>
      <p:sp>
        <p:nvSpPr>
          <p:cNvPr id="11" name="Text Placeholder 10">
            <a:extLst>
              <a:ext uri="{FF2B5EF4-FFF2-40B4-BE49-F238E27FC236}">
                <a16:creationId xmlns:a16="http://schemas.microsoft.com/office/drawing/2014/main" id="{DDCF2698-3049-4E1C-9678-97E0B57E23F1}"/>
              </a:ext>
            </a:extLst>
          </p:cNvPr>
          <p:cNvSpPr>
            <a:spLocks noGrp="1"/>
          </p:cNvSpPr>
          <p:nvPr>
            <p:ph type="body" sz="quarter" idx="13"/>
          </p:nvPr>
        </p:nvSpPr>
        <p:spPr>
          <a:xfrm>
            <a:off x="495300" y="707865"/>
            <a:ext cx="4114799" cy="887255"/>
          </a:xfrm>
          <a:solidFill>
            <a:schemeClr val="bg1"/>
          </a:solidFill>
        </p:spPr>
        <p:txBody>
          <a:bodyPr lIns="91440" tIns="91440" rIns="91440" bIns="91440" anchor="b" anchorCtr="0">
            <a:normAutofit/>
          </a:bodyPr>
          <a:lstStyle>
            <a:lvl1pPr marL="0" indent="0">
              <a:buNone/>
              <a:defRPr sz="1800" b="0" i="0" spc="0">
                <a:solidFill>
                  <a:schemeClr val="tx2"/>
                </a:solidFill>
                <a:latin typeface="Avenir Next LT Pro" panose="020B0504020202020204" pitchFamily="34" charset="77"/>
              </a:defRPr>
            </a:lvl1pPr>
          </a:lstStyle>
          <a:p>
            <a:pPr lvl="0"/>
            <a:endParaRPr lang="en-US" dirty="0"/>
          </a:p>
        </p:txBody>
      </p:sp>
      <p:pic>
        <p:nvPicPr>
          <p:cNvPr id="10" name="Picture 9">
            <a:extLst>
              <a:ext uri="{FF2B5EF4-FFF2-40B4-BE49-F238E27FC236}">
                <a16:creationId xmlns:a16="http://schemas.microsoft.com/office/drawing/2014/main" id="{AFE1E4EA-4D98-8A4B-B1AB-E36F1F85EC1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06560" y="707866"/>
            <a:ext cx="1371600" cy="548640"/>
          </a:xfrm>
          <a:prstGeom prst="rect">
            <a:avLst/>
          </a:prstGeom>
        </p:spPr>
      </p:pic>
    </p:spTree>
    <p:extLst>
      <p:ext uri="{BB962C8B-B14F-4D97-AF65-F5344CB8AC3E}">
        <p14:creationId xmlns:p14="http://schemas.microsoft.com/office/powerpoint/2010/main" val="195975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54837-5390-4050-873A-AB7BC024D362}"/>
              </a:ext>
            </a:extLst>
          </p:cNvPr>
          <p:cNvSpPr>
            <a:spLocks noGrp="1"/>
          </p:cNvSpPr>
          <p:nvPr>
            <p:ph type="title"/>
          </p:nvPr>
        </p:nvSpPr>
        <p:spPr>
          <a:xfrm>
            <a:off x="1513840" y="365125"/>
            <a:ext cx="9184640" cy="88455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932846-A334-4166-B598-FEE55589A2F9}"/>
              </a:ext>
            </a:extLst>
          </p:cNvPr>
          <p:cNvSpPr>
            <a:spLocks noGrp="1"/>
          </p:cNvSpPr>
          <p:nvPr>
            <p:ph type="body" idx="1"/>
          </p:nvPr>
        </p:nvSpPr>
        <p:spPr>
          <a:xfrm>
            <a:off x="1513840" y="1595120"/>
            <a:ext cx="9184640" cy="4581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5E41175F-C8A7-43C3-99E1-8727E26434EA}"/>
              </a:ext>
            </a:extLst>
          </p:cNvPr>
          <p:cNvSpPr>
            <a:spLocks noGrp="1"/>
          </p:cNvSpPr>
          <p:nvPr>
            <p:ph type="dt" sz="half" idx="2"/>
          </p:nvPr>
        </p:nvSpPr>
        <p:spPr>
          <a:xfrm>
            <a:off x="1513840" y="6356350"/>
            <a:ext cx="2067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8AE21-2AD4-49C1-9495-1671E506AF3E}" type="datetime1">
              <a:rPr lang="en-US" smtClean="0"/>
              <a:t>3/5/2021</a:t>
            </a:fld>
            <a:endParaRPr lang="en-US" dirty="0"/>
          </a:p>
        </p:txBody>
      </p:sp>
      <p:sp>
        <p:nvSpPr>
          <p:cNvPr id="5" name="Footer Placeholder 4">
            <a:extLst>
              <a:ext uri="{FF2B5EF4-FFF2-40B4-BE49-F238E27FC236}">
                <a16:creationId xmlns:a16="http://schemas.microsoft.com/office/drawing/2014/main" id="{464B6D8C-B04F-480B-994F-7BC6B96977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10C284-696B-4DAA-971B-27556303919F}"/>
              </a:ext>
            </a:extLst>
          </p:cNvPr>
          <p:cNvSpPr>
            <a:spLocks noGrp="1"/>
          </p:cNvSpPr>
          <p:nvPr>
            <p:ph type="sldNum" sz="quarter" idx="4"/>
          </p:nvPr>
        </p:nvSpPr>
        <p:spPr>
          <a:xfrm>
            <a:off x="11669503" y="6356350"/>
            <a:ext cx="320040" cy="320040"/>
          </a:xfrm>
          <a:prstGeom prst="rect">
            <a:avLst/>
          </a:prstGeom>
          <a:solidFill>
            <a:schemeClr val="tx2"/>
          </a:solidFill>
        </p:spPr>
        <p:txBody>
          <a:bodyPr vert="horz" lIns="0" tIns="0" rIns="0" bIns="0" rtlCol="0" anchor="ctr"/>
          <a:lstStyle>
            <a:lvl1pPr algn="ctr">
              <a:defRPr sz="1000">
                <a:solidFill>
                  <a:schemeClr val="bg1"/>
                </a:solidFill>
                <a:latin typeface="Century Gothic Pro" panose="020B0502020202020204" pitchFamily="34" charset="0"/>
              </a:defRPr>
            </a:lvl1pPr>
          </a:lstStyle>
          <a:p>
            <a:fld id="{E78A52BF-B1E0-4539-882D-D459EBC13E0C}" type="slidenum">
              <a:rPr lang="en-US" smtClean="0"/>
              <a:pPr/>
              <a:t>‹#›</a:t>
            </a:fld>
            <a:endParaRPr lang="en-US" dirty="0"/>
          </a:p>
        </p:txBody>
      </p:sp>
    </p:spTree>
    <p:extLst>
      <p:ext uri="{BB962C8B-B14F-4D97-AF65-F5344CB8AC3E}">
        <p14:creationId xmlns:p14="http://schemas.microsoft.com/office/powerpoint/2010/main" val="633214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7" r:id="rId4"/>
    <p:sldLayoutId id="2147483686" r:id="rId5"/>
    <p:sldLayoutId id="2147483694" r:id="rId6"/>
    <p:sldLayoutId id="2147483675" r:id="rId7"/>
    <p:sldLayoutId id="2147483677" r:id="rId8"/>
    <p:sldLayoutId id="2147483676" r:id="rId9"/>
    <p:sldLayoutId id="2147483665" r:id="rId10"/>
    <p:sldLayoutId id="2147483663" r:id="rId11"/>
    <p:sldLayoutId id="2147483670" r:id="rId12"/>
    <p:sldLayoutId id="2147483681" r:id="rId13"/>
    <p:sldLayoutId id="2147483682" r:id="rId14"/>
    <p:sldLayoutId id="2147483685" r:id="rId15"/>
    <p:sldLayoutId id="2147483690" r:id="rId16"/>
    <p:sldLayoutId id="2147483674" r:id="rId17"/>
    <p:sldLayoutId id="2147483678" r:id="rId18"/>
    <p:sldLayoutId id="2147483689" r:id="rId19"/>
    <p:sldLayoutId id="2147483693" r:id="rId20"/>
    <p:sldLayoutId id="2147483695" r:id="rId21"/>
    <p:sldLayoutId id="2147483692" r:id="rId22"/>
    <p:sldLayoutId id="2147483673" r:id="rId23"/>
    <p:sldLayoutId id="2147483691" r:id="rId24"/>
    <p:sldLayoutId id="2147483697" r:id="rId25"/>
    <p:sldLayoutId id="2147483696" r:id="rId26"/>
    <p:sldLayoutId id="2147483671" r:id="rId27"/>
    <p:sldLayoutId id="2147483672" r:id="rId28"/>
    <p:sldLayoutId id="2147483669" r:id="rId29"/>
    <p:sldLayoutId id="2147483667" r:id="rId30"/>
    <p:sldLayoutId id="2147483666" r:id="rId31"/>
    <p:sldLayoutId id="2147483664" r:id="rId32"/>
    <p:sldLayoutId id="2147483659" r:id="rId33"/>
    <p:sldLayoutId id="2147483662" r:id="rId34"/>
    <p:sldLayoutId id="2147483680" r:id="rId35"/>
    <p:sldLayoutId id="2147483668" r:id="rId36"/>
    <p:sldLayoutId id="2147483679" r:id="rId37"/>
    <p:sldLayoutId id="2147483658" r:id="rId38"/>
    <p:sldLayoutId id="2147483661" r:id="rId39"/>
    <p:sldLayoutId id="2147483688" r:id="rId40"/>
    <p:sldLayoutId id="2147483651" r:id="rId41"/>
    <p:sldLayoutId id="2147483652" r:id="rId42"/>
    <p:sldLayoutId id="2147483653" r:id="rId43"/>
    <p:sldLayoutId id="2147483654" r:id="rId44"/>
    <p:sldLayoutId id="2147483655" r:id="rId45"/>
    <p:sldLayoutId id="2147483656" r:id="rId46"/>
    <p:sldLayoutId id="2147483657" r:id="rId47"/>
  </p:sldLayoutIdLst>
  <p:hf hdr="0" ftr="0" dt="0"/>
  <p:txStyles>
    <p:titleStyle>
      <a:lvl1pPr algn="l" defTabSz="914400" rtl="0" eaLnBrk="1" latinLnBrk="0" hangingPunct="1">
        <a:lnSpc>
          <a:spcPct val="90000"/>
        </a:lnSpc>
        <a:spcBef>
          <a:spcPct val="0"/>
        </a:spcBef>
        <a:buNone/>
        <a:defRPr sz="2800" kern="1200">
          <a:solidFill>
            <a:schemeClr val="tx1"/>
          </a:solidFill>
          <a:latin typeface="Georgia Pro Black" panose="02040A02050405020203" pitchFamily="18" charset="0"/>
          <a:ea typeface="+mj-ea"/>
          <a:cs typeface="+mj-cs"/>
        </a:defRPr>
      </a:lvl1pPr>
    </p:titleStyle>
    <p:bodyStyle>
      <a:lvl1pPr marL="346075" indent="-346075" algn="l" defTabSz="914400" rtl="0" eaLnBrk="1" latinLnBrk="0" hangingPunct="1">
        <a:lnSpc>
          <a:spcPct val="90000"/>
        </a:lnSpc>
        <a:spcBef>
          <a:spcPts val="1000"/>
        </a:spcBef>
        <a:buSzPct val="65000"/>
        <a:buFont typeface="Wingdings 3" panose="05040102010807070707" pitchFamily="18" charset="2"/>
        <a:buChar char=""/>
        <a:defRPr sz="2400" b="0" i="0" kern="1200" spc="0" baseline="0">
          <a:solidFill>
            <a:srgbClr val="003C5B"/>
          </a:solidFill>
          <a:latin typeface="Century Gothic Pro" panose="020B0502020202020204" pitchFamily="34" charset="0"/>
          <a:ea typeface="+mn-ea"/>
          <a:cs typeface="+mn-cs"/>
        </a:defRPr>
      </a:lvl1pPr>
      <a:lvl2pPr marL="568325" indent="-334963" algn="l" defTabSz="914400" rtl="0" eaLnBrk="1" latinLnBrk="0" hangingPunct="1">
        <a:lnSpc>
          <a:spcPct val="90000"/>
        </a:lnSpc>
        <a:spcBef>
          <a:spcPts val="500"/>
        </a:spcBef>
        <a:buSzPct val="100000"/>
        <a:buFont typeface="Courier New" panose="02070309020205020404" pitchFamily="49" charset="0"/>
        <a:buChar char="o"/>
        <a:defRPr sz="2400" b="0" i="0" kern="1200" spc="0" baseline="0">
          <a:solidFill>
            <a:srgbClr val="003C5B"/>
          </a:solidFill>
          <a:latin typeface="Century Gothic Pro" panose="020B0502020202020204" pitchFamily="34" charset="0"/>
          <a:ea typeface="+mn-ea"/>
          <a:cs typeface="+mn-cs"/>
        </a:defRPr>
      </a:lvl2pPr>
      <a:lvl3pPr marL="854075" indent="-228600" algn="l" defTabSz="914400" rtl="0" eaLnBrk="1" latinLnBrk="0" hangingPunct="1">
        <a:lnSpc>
          <a:spcPct val="90000"/>
        </a:lnSpc>
        <a:spcBef>
          <a:spcPts val="500"/>
        </a:spcBef>
        <a:buSzPct val="100000"/>
        <a:buFont typeface="Avenir Next LT Pro" panose="020B0504020202020204" pitchFamily="34" charset="0"/>
        <a:buChar char="–"/>
        <a:defRPr sz="2000" b="0" i="0" kern="1200" spc="0" baseline="0">
          <a:solidFill>
            <a:srgbClr val="003C5B"/>
          </a:solidFill>
          <a:latin typeface="Century Gothic Pro"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spc="-15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4.xml"/><Relationship Id="rId4" Type="http://schemas.openxmlformats.org/officeDocument/2006/relationships/image" Target="../media/image84.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AF001-9809-224C-B2E0-A1DABF94B805}"/>
              </a:ext>
            </a:extLst>
          </p:cNvPr>
          <p:cNvSpPr>
            <a:spLocks noGrp="1"/>
          </p:cNvSpPr>
          <p:nvPr>
            <p:ph type="title"/>
          </p:nvPr>
        </p:nvSpPr>
        <p:spPr/>
        <p:txBody>
          <a:bodyPr/>
          <a:lstStyle/>
          <a:p>
            <a:r>
              <a:rPr lang="en-US" dirty="0"/>
              <a:t>Legal Disclosure</a:t>
            </a:r>
          </a:p>
        </p:txBody>
      </p:sp>
      <p:sp>
        <p:nvSpPr>
          <p:cNvPr id="5" name="Content Placeholder 4">
            <a:extLst>
              <a:ext uri="{FF2B5EF4-FFF2-40B4-BE49-F238E27FC236}">
                <a16:creationId xmlns:a16="http://schemas.microsoft.com/office/drawing/2014/main" id="{FC5D48FB-02C9-AA4C-8756-A19BAB7F54A1}"/>
              </a:ext>
            </a:extLst>
          </p:cNvPr>
          <p:cNvSpPr>
            <a:spLocks noGrp="1"/>
          </p:cNvSpPr>
          <p:nvPr>
            <p:ph idx="1"/>
          </p:nvPr>
        </p:nvSpPr>
        <p:spPr/>
        <p:txBody>
          <a:bodyPr/>
          <a:lstStyle/>
          <a:p>
            <a:pPr>
              <a:lnSpc>
                <a:spcPct val="100000"/>
              </a:lnSpc>
            </a:pPr>
            <a:r>
              <a:rPr lang="en-US" dirty="0"/>
              <a:t>The information presented in these training materials is based on guidelines and practices accepted within the mortgage finance industry generally and is not intended to be all-inclusive. All examples are hypothetical and are for illustrative purposes only. Investor requirements change from time to time and their application is subject to interpretation. Therefore, we cannot and do not guarantee how any specific investor guidelines will be applied to individual circumstances. Our training is not intended and should not be interpreted or relied upon as legal advice. We encourage you to seek legal and compliance advice from a qualified professional.</a:t>
            </a:r>
          </a:p>
          <a:p>
            <a:pPr>
              <a:lnSpc>
                <a:spcPct val="100000"/>
              </a:lnSpc>
            </a:pPr>
            <a:r>
              <a:rPr lang="en-US" dirty="0"/>
              <a:t>MGIC expressly disclaims any and all warranties, express or implied, including without limitation warranties or merchantability and fitness for a particular purpose regarding these materials and our training program.  In no event will MGIC be liable for any direct, indirect, incidental, punitive or consequential damages of any kind with respect to the training or materials provided.</a:t>
            </a:r>
          </a:p>
        </p:txBody>
      </p:sp>
      <p:sp>
        <p:nvSpPr>
          <p:cNvPr id="2" name="Slide Number Placeholder 1">
            <a:extLst>
              <a:ext uri="{FF2B5EF4-FFF2-40B4-BE49-F238E27FC236}">
                <a16:creationId xmlns:a16="http://schemas.microsoft.com/office/drawing/2014/main" id="{CDF04B92-9EAF-4E80-9F8D-DBA5C404E37B}"/>
              </a:ext>
            </a:extLst>
          </p:cNvPr>
          <p:cNvSpPr>
            <a:spLocks noGrp="1"/>
          </p:cNvSpPr>
          <p:nvPr>
            <p:ph type="sldNum" sz="quarter" idx="12"/>
          </p:nvPr>
        </p:nvSpPr>
        <p:spPr/>
        <p:txBody>
          <a:bodyPr/>
          <a:lstStyle/>
          <a:p>
            <a:fld id="{E78A52BF-B1E0-4539-882D-D459EBC13E0C}" type="slidenum">
              <a:rPr lang="en-US" smtClean="0"/>
              <a:pPr/>
              <a:t>1</a:t>
            </a:fld>
            <a:endParaRPr lang="en-US"/>
          </a:p>
        </p:txBody>
      </p:sp>
    </p:spTree>
    <p:extLst>
      <p:ext uri="{BB962C8B-B14F-4D97-AF65-F5344CB8AC3E}">
        <p14:creationId xmlns:p14="http://schemas.microsoft.com/office/powerpoint/2010/main" val="411253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5AA3A36-0FAC-334D-BD80-C8DAADC3BE35}"/>
              </a:ext>
            </a:extLst>
          </p:cNvPr>
          <p:cNvSpPr>
            <a:spLocks noGrp="1"/>
          </p:cNvSpPr>
          <p:nvPr>
            <p:ph type="title"/>
          </p:nvPr>
        </p:nvSpPr>
        <p:spPr>
          <a:xfrm>
            <a:off x="4704080" y="660399"/>
            <a:ext cx="1624531" cy="352136"/>
          </a:xfrm>
        </p:spPr>
        <p:txBody>
          <a:bodyPr/>
          <a:lstStyle/>
          <a:p>
            <a:r>
              <a:rPr lang="en-US" dirty="0">
                <a:solidFill>
                  <a:schemeClr val="tx2"/>
                </a:solidFill>
              </a:rPr>
              <a:t>Chapter Two</a:t>
            </a:r>
          </a:p>
        </p:txBody>
      </p:sp>
      <p:sp>
        <p:nvSpPr>
          <p:cNvPr id="8" name="Content Placeholder 7">
            <a:extLst>
              <a:ext uri="{FF2B5EF4-FFF2-40B4-BE49-F238E27FC236}">
                <a16:creationId xmlns:a16="http://schemas.microsoft.com/office/drawing/2014/main" id="{C3E276E5-0976-421A-B445-26F3FC27D1CA}"/>
              </a:ext>
            </a:extLst>
          </p:cNvPr>
          <p:cNvSpPr>
            <a:spLocks noGrp="1"/>
          </p:cNvSpPr>
          <p:nvPr>
            <p:ph idx="1"/>
          </p:nvPr>
        </p:nvSpPr>
        <p:spPr/>
        <p:txBody>
          <a:bodyPr/>
          <a:lstStyle/>
          <a:p>
            <a:r>
              <a:rPr lang="en-US"/>
              <a:t>Loan Options</a:t>
            </a:r>
          </a:p>
          <a:p>
            <a:r>
              <a:rPr lang="en-US"/>
              <a:t>The Loan Application</a:t>
            </a:r>
            <a:endParaRPr lang="en-US" dirty="0"/>
          </a:p>
        </p:txBody>
      </p:sp>
      <p:sp>
        <p:nvSpPr>
          <p:cNvPr id="4" name="Text Placeholder 3">
            <a:extLst>
              <a:ext uri="{FF2B5EF4-FFF2-40B4-BE49-F238E27FC236}">
                <a16:creationId xmlns:a16="http://schemas.microsoft.com/office/drawing/2014/main" id="{BEABD1BD-449B-4BE3-85B8-C5587EB99EEE}"/>
              </a:ext>
            </a:extLst>
          </p:cNvPr>
          <p:cNvSpPr>
            <a:spLocks noGrp="1"/>
          </p:cNvSpPr>
          <p:nvPr>
            <p:ph type="body" sz="quarter" idx="13"/>
          </p:nvPr>
        </p:nvSpPr>
        <p:spPr/>
        <p:txBody>
          <a:bodyPr/>
          <a:lstStyle/>
          <a:p>
            <a:r>
              <a:rPr lang="en-US"/>
              <a:t>Originating the Loan</a:t>
            </a:r>
            <a:endParaRPr lang="en-US" dirty="0"/>
          </a:p>
        </p:txBody>
      </p:sp>
      <p:sp>
        <p:nvSpPr>
          <p:cNvPr id="9" name="Picture Placeholder 8">
            <a:extLst>
              <a:ext uri="{FF2B5EF4-FFF2-40B4-BE49-F238E27FC236}">
                <a16:creationId xmlns:a16="http://schemas.microsoft.com/office/drawing/2014/main" id="{5C52E592-94B5-504C-8546-5286EB0B1B2E}"/>
              </a:ext>
            </a:extLst>
          </p:cNvPr>
          <p:cNvSpPr>
            <a:spLocks noGrp="1"/>
          </p:cNvSpPr>
          <p:nvPr>
            <p:ph type="pic" sz="quarter" idx="14"/>
          </p:nvPr>
        </p:nvSpPr>
        <p:spPr/>
      </p:sp>
      <p:pic>
        <p:nvPicPr>
          <p:cNvPr id="18" name="Picture Placeholder 14">
            <a:extLst>
              <a:ext uri="{FF2B5EF4-FFF2-40B4-BE49-F238E27FC236}">
                <a16:creationId xmlns:a16="http://schemas.microsoft.com/office/drawing/2014/main" id="{A8D1A666-8E7B-F245-BAA5-28D50A46A6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045" y="999713"/>
            <a:ext cx="3045864" cy="4807771"/>
          </a:xfrm>
          <a:prstGeom prst="rect">
            <a:avLst/>
          </a:prstGeom>
        </p:spPr>
      </p:pic>
      <p:sp>
        <p:nvSpPr>
          <p:cNvPr id="2" name="Slide Number Placeholder 1">
            <a:extLst>
              <a:ext uri="{FF2B5EF4-FFF2-40B4-BE49-F238E27FC236}">
                <a16:creationId xmlns:a16="http://schemas.microsoft.com/office/drawing/2014/main" id="{B1AA968E-8550-4202-B679-9BC2E9B67E27}"/>
              </a:ext>
            </a:extLst>
          </p:cNvPr>
          <p:cNvSpPr>
            <a:spLocks noGrp="1"/>
          </p:cNvSpPr>
          <p:nvPr>
            <p:ph type="sldNum" sz="quarter" idx="12"/>
          </p:nvPr>
        </p:nvSpPr>
        <p:spPr/>
        <p:txBody>
          <a:bodyPr/>
          <a:lstStyle/>
          <a:p>
            <a:fld id="{E78A52BF-B1E0-4539-882D-D459EBC13E0C}" type="slidenum">
              <a:rPr lang="en-US" smtClean="0"/>
              <a:t>10</a:t>
            </a:fld>
            <a:endParaRPr lang="en-US"/>
          </a:p>
        </p:txBody>
      </p:sp>
    </p:spTree>
    <p:extLst>
      <p:ext uri="{BB962C8B-B14F-4D97-AF65-F5344CB8AC3E}">
        <p14:creationId xmlns:p14="http://schemas.microsoft.com/office/powerpoint/2010/main" val="2326571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4719143" y="903890"/>
            <a:ext cx="5979335" cy="1145627"/>
          </a:xfrm>
        </p:spPr>
        <p:txBody>
          <a:bodyPr/>
          <a:lstStyle/>
          <a:p>
            <a:r>
              <a:rPr lang="en-US" dirty="0"/>
              <a:t>Loan Types</a:t>
            </a:r>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719144" y="2049517"/>
            <a:ext cx="5979335" cy="4127446"/>
          </a:xfrm>
        </p:spPr>
        <p:txBody>
          <a:bodyPr/>
          <a:lstStyle/>
          <a:p>
            <a:r>
              <a:rPr lang="en-US" dirty="0"/>
              <a:t>Conventional loans</a:t>
            </a:r>
          </a:p>
          <a:p>
            <a:pPr lvl="2"/>
            <a:r>
              <a:rPr lang="en-US" dirty="0"/>
              <a:t>Conforming</a:t>
            </a:r>
          </a:p>
          <a:p>
            <a:pPr lvl="2"/>
            <a:r>
              <a:rPr lang="en-US" dirty="0"/>
              <a:t>Nonconforming</a:t>
            </a:r>
          </a:p>
          <a:p>
            <a:r>
              <a:rPr lang="en-US" dirty="0"/>
              <a:t>Government loans</a:t>
            </a:r>
          </a:p>
        </p:txBody>
      </p:sp>
      <p:sp>
        <p:nvSpPr>
          <p:cNvPr id="4" name="Slide Number Placeholder 3">
            <a:extLst>
              <a:ext uri="{FF2B5EF4-FFF2-40B4-BE49-F238E27FC236}">
                <a16:creationId xmlns:a16="http://schemas.microsoft.com/office/drawing/2014/main" id="{4899AA7A-D061-4571-84BA-C26049185162}"/>
              </a:ext>
            </a:extLst>
          </p:cNvPr>
          <p:cNvSpPr>
            <a:spLocks noGrp="1"/>
          </p:cNvSpPr>
          <p:nvPr>
            <p:ph type="sldNum" sz="quarter" idx="12"/>
          </p:nvPr>
        </p:nvSpPr>
        <p:spPr/>
        <p:txBody>
          <a:bodyPr/>
          <a:lstStyle/>
          <a:p>
            <a:fld id="{E78A52BF-B1E0-4539-882D-D459EBC13E0C}" type="slidenum">
              <a:rPr lang="en-US" smtClean="0"/>
              <a:t>11</a:t>
            </a:fld>
            <a:endParaRPr lang="en-US"/>
          </a:p>
        </p:txBody>
      </p:sp>
    </p:spTree>
    <p:extLst>
      <p:ext uri="{BB962C8B-B14F-4D97-AF65-F5344CB8AC3E}">
        <p14:creationId xmlns:p14="http://schemas.microsoft.com/office/powerpoint/2010/main" val="407393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p:txBody>
          <a:bodyPr/>
          <a:lstStyle/>
          <a:p>
            <a:r>
              <a:rPr lang="en-US" dirty="0"/>
              <a:t>Loan Programs</a:t>
            </a:r>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719143" y="2049517"/>
            <a:ext cx="6337739" cy="4127446"/>
          </a:xfrm>
        </p:spPr>
        <p:txBody>
          <a:bodyPr/>
          <a:lstStyle/>
          <a:p>
            <a:pPr>
              <a:lnSpc>
                <a:spcPct val="150000"/>
              </a:lnSpc>
            </a:pPr>
            <a:r>
              <a:rPr lang="en-US" dirty="0"/>
              <a:t>15- and 30-year fixed-rate mortgages</a:t>
            </a:r>
          </a:p>
          <a:p>
            <a:pPr>
              <a:lnSpc>
                <a:spcPct val="150000"/>
              </a:lnSpc>
            </a:pPr>
            <a:r>
              <a:rPr lang="en-US" dirty="0"/>
              <a:t>Balloons</a:t>
            </a:r>
          </a:p>
          <a:p>
            <a:pPr>
              <a:lnSpc>
                <a:spcPct val="150000"/>
              </a:lnSpc>
            </a:pPr>
            <a:r>
              <a:rPr lang="en-US" dirty="0"/>
              <a:t>Temporary buydowns</a:t>
            </a:r>
          </a:p>
          <a:p>
            <a:pPr>
              <a:lnSpc>
                <a:spcPct val="150000"/>
              </a:lnSpc>
            </a:pPr>
            <a:r>
              <a:rPr lang="en-US" dirty="0"/>
              <a:t>Adjustable-rate mortgages (ARMs)</a:t>
            </a:r>
          </a:p>
        </p:txBody>
      </p:sp>
      <p:sp>
        <p:nvSpPr>
          <p:cNvPr id="4" name="Slide Number Placeholder 3">
            <a:extLst>
              <a:ext uri="{FF2B5EF4-FFF2-40B4-BE49-F238E27FC236}">
                <a16:creationId xmlns:a16="http://schemas.microsoft.com/office/drawing/2014/main" id="{62CD1F85-4AAC-468D-94F7-FCB28F700A7A}"/>
              </a:ext>
            </a:extLst>
          </p:cNvPr>
          <p:cNvSpPr>
            <a:spLocks noGrp="1"/>
          </p:cNvSpPr>
          <p:nvPr>
            <p:ph type="sldNum" sz="quarter" idx="12"/>
          </p:nvPr>
        </p:nvSpPr>
        <p:spPr/>
        <p:txBody>
          <a:bodyPr/>
          <a:lstStyle/>
          <a:p>
            <a:fld id="{E78A52BF-B1E0-4539-882D-D459EBC13E0C}" type="slidenum">
              <a:rPr lang="en-US" smtClean="0"/>
              <a:t>12</a:t>
            </a:fld>
            <a:endParaRPr lang="en-US"/>
          </a:p>
        </p:txBody>
      </p:sp>
    </p:spTree>
    <p:extLst>
      <p:ext uri="{BB962C8B-B14F-4D97-AF65-F5344CB8AC3E}">
        <p14:creationId xmlns:p14="http://schemas.microsoft.com/office/powerpoint/2010/main" val="19404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p:txBody>
          <a:bodyPr>
            <a:normAutofit fontScale="90000"/>
          </a:bodyPr>
          <a:lstStyle/>
          <a:p>
            <a:r>
              <a:rPr lang="en-US"/>
              <a:t>Loan Program Considerations</a:t>
            </a:r>
            <a:endParaRPr lang="en-US" dirty="0"/>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719144" y="2049517"/>
            <a:ext cx="6264166" cy="4127446"/>
          </a:xfrm>
        </p:spPr>
        <p:txBody>
          <a:bodyPr/>
          <a:lstStyle/>
          <a:p>
            <a:pPr>
              <a:lnSpc>
                <a:spcPct val="150000"/>
              </a:lnSpc>
            </a:pPr>
            <a:r>
              <a:rPr lang="en-US" dirty="0"/>
              <a:t>How important is payment certainty?</a:t>
            </a:r>
          </a:p>
          <a:p>
            <a:pPr>
              <a:lnSpc>
                <a:spcPct val="150000"/>
              </a:lnSpc>
            </a:pPr>
            <a:r>
              <a:rPr lang="en-US" dirty="0"/>
              <a:t>How important is rapid equity buildup?</a:t>
            </a:r>
          </a:p>
          <a:p>
            <a:pPr>
              <a:lnSpc>
                <a:spcPct val="100000"/>
              </a:lnSpc>
            </a:pPr>
            <a:r>
              <a:rPr lang="en-US" dirty="0"/>
              <a:t>Do the homebuyers anticipate increasing income?</a:t>
            </a:r>
          </a:p>
        </p:txBody>
      </p:sp>
      <p:sp>
        <p:nvSpPr>
          <p:cNvPr id="4" name="Slide Number Placeholder 3">
            <a:extLst>
              <a:ext uri="{FF2B5EF4-FFF2-40B4-BE49-F238E27FC236}">
                <a16:creationId xmlns:a16="http://schemas.microsoft.com/office/drawing/2014/main" id="{3E683625-3123-4B5C-87EE-FF8F0B9663EF}"/>
              </a:ext>
            </a:extLst>
          </p:cNvPr>
          <p:cNvSpPr>
            <a:spLocks noGrp="1"/>
          </p:cNvSpPr>
          <p:nvPr>
            <p:ph type="sldNum" sz="quarter" idx="12"/>
          </p:nvPr>
        </p:nvSpPr>
        <p:spPr/>
        <p:txBody>
          <a:bodyPr/>
          <a:lstStyle/>
          <a:p>
            <a:fld id="{E78A52BF-B1E0-4539-882D-D459EBC13E0C}" type="slidenum">
              <a:rPr lang="en-US" smtClean="0"/>
              <a:t>13</a:t>
            </a:fld>
            <a:endParaRPr lang="en-US"/>
          </a:p>
        </p:txBody>
      </p:sp>
    </p:spTree>
    <p:extLst>
      <p:ext uri="{BB962C8B-B14F-4D97-AF65-F5344CB8AC3E}">
        <p14:creationId xmlns:p14="http://schemas.microsoft.com/office/powerpoint/2010/main" val="299474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861849"/>
            <a:ext cx="3670738" cy="5315114"/>
          </a:xfrm>
        </p:spPr>
        <p:txBody>
          <a:bodyPr/>
          <a:lstStyle/>
          <a:p>
            <a:r>
              <a:rPr lang="en-US"/>
              <a:t>The Loan Application</a:t>
            </a:r>
            <a:endParaRPr lang="en-US" dirty="0"/>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665542" y="861849"/>
            <a:ext cx="6358058" cy="4262055"/>
          </a:xfrm>
        </p:spPr>
        <p:txBody>
          <a:bodyPr>
            <a:normAutofit/>
          </a:bodyPr>
          <a:lstStyle/>
          <a:p>
            <a:r>
              <a:rPr lang="en-US" dirty="0"/>
              <a:t>The framework for your homebuyers’ mortgage</a:t>
            </a:r>
          </a:p>
          <a:p>
            <a:r>
              <a:rPr lang="en-US" dirty="0"/>
              <a:t>Guides an informed loan decision</a:t>
            </a:r>
          </a:p>
          <a:p>
            <a:r>
              <a:rPr lang="en-US" dirty="0"/>
              <a:t>Officially called the Uniform Residential Application (URLA)</a:t>
            </a:r>
          </a:p>
          <a:p>
            <a:r>
              <a:rPr lang="en-US" dirty="0"/>
              <a:t>Quality information is crucial</a:t>
            </a:r>
          </a:p>
        </p:txBody>
      </p:sp>
      <p:sp>
        <p:nvSpPr>
          <p:cNvPr id="4" name="Slide Number Placeholder 3">
            <a:extLst>
              <a:ext uri="{FF2B5EF4-FFF2-40B4-BE49-F238E27FC236}">
                <a16:creationId xmlns:a16="http://schemas.microsoft.com/office/drawing/2014/main" id="{C66D974C-5ECA-4181-8040-2C109F90D125}"/>
              </a:ext>
            </a:extLst>
          </p:cNvPr>
          <p:cNvSpPr>
            <a:spLocks noGrp="1"/>
          </p:cNvSpPr>
          <p:nvPr>
            <p:ph type="sldNum" sz="quarter" idx="12"/>
          </p:nvPr>
        </p:nvSpPr>
        <p:spPr/>
        <p:txBody>
          <a:bodyPr/>
          <a:lstStyle/>
          <a:p>
            <a:fld id="{E78A52BF-B1E0-4539-882D-D459EBC13E0C}" type="slidenum">
              <a:rPr lang="en-US" smtClean="0"/>
              <a:t>14</a:t>
            </a:fld>
            <a:endParaRPr lang="en-US"/>
          </a:p>
        </p:txBody>
      </p:sp>
    </p:spTree>
    <p:extLst>
      <p:ext uri="{BB962C8B-B14F-4D97-AF65-F5344CB8AC3E}">
        <p14:creationId xmlns:p14="http://schemas.microsoft.com/office/powerpoint/2010/main" val="412602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p:txBody>
          <a:bodyPr/>
          <a:lstStyle/>
          <a:p>
            <a:r>
              <a:rPr lang="en-US" dirty="0"/>
              <a:t>Questions that Encourage </a:t>
            </a:r>
            <a:br>
              <a:rPr lang="en-US" dirty="0"/>
            </a:br>
            <a:r>
              <a:rPr lang="en-US" dirty="0"/>
              <a:t>Quality Information</a:t>
            </a:r>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p:txBody>
          <a:bodyPr>
            <a:normAutofit/>
          </a:bodyPr>
          <a:lstStyle/>
          <a:p>
            <a:r>
              <a:rPr lang="en-US" dirty="0"/>
              <a:t>How do you pay your rent – cash, check, money order, online? </a:t>
            </a:r>
          </a:p>
          <a:p>
            <a:pPr lvl="2"/>
            <a:r>
              <a:rPr lang="en-US" dirty="0"/>
              <a:t>Do you have access to copies of the cancelled checks or money orders?</a:t>
            </a:r>
          </a:p>
          <a:p>
            <a:r>
              <a:rPr lang="en-US" dirty="0"/>
              <a:t>Are you aware of any credit problems you may have? </a:t>
            </a:r>
          </a:p>
          <a:p>
            <a:pPr lvl="2"/>
            <a:r>
              <a:rPr lang="en-US" dirty="0"/>
              <a:t>If so, when did they occur?</a:t>
            </a:r>
          </a:p>
          <a:p>
            <a:r>
              <a:rPr lang="en-US" dirty="0"/>
              <a:t>Do you have any student loans? </a:t>
            </a:r>
          </a:p>
          <a:p>
            <a:pPr lvl="2"/>
            <a:r>
              <a:rPr lang="en-US" dirty="0"/>
              <a:t>If yes, are they current or in deferment?</a:t>
            </a:r>
          </a:p>
        </p:txBody>
      </p:sp>
      <p:sp>
        <p:nvSpPr>
          <p:cNvPr id="4" name="Slide Number Placeholder 3">
            <a:extLst>
              <a:ext uri="{FF2B5EF4-FFF2-40B4-BE49-F238E27FC236}">
                <a16:creationId xmlns:a16="http://schemas.microsoft.com/office/drawing/2014/main" id="{77B95474-3F9E-4788-8F62-FE809257AE75}"/>
              </a:ext>
            </a:extLst>
          </p:cNvPr>
          <p:cNvSpPr>
            <a:spLocks noGrp="1"/>
          </p:cNvSpPr>
          <p:nvPr>
            <p:ph type="sldNum" sz="quarter" idx="12"/>
          </p:nvPr>
        </p:nvSpPr>
        <p:spPr/>
        <p:txBody>
          <a:bodyPr/>
          <a:lstStyle/>
          <a:p>
            <a:fld id="{E78A52BF-B1E0-4539-882D-D459EBC13E0C}" type="slidenum">
              <a:rPr lang="en-US" smtClean="0"/>
              <a:t>15</a:t>
            </a:fld>
            <a:endParaRPr lang="en-US"/>
          </a:p>
        </p:txBody>
      </p:sp>
    </p:spTree>
    <p:extLst>
      <p:ext uri="{BB962C8B-B14F-4D97-AF65-F5344CB8AC3E}">
        <p14:creationId xmlns:p14="http://schemas.microsoft.com/office/powerpoint/2010/main" val="3116094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861849"/>
            <a:ext cx="3670738" cy="5315114"/>
          </a:xfrm>
        </p:spPr>
        <p:txBody>
          <a:bodyPr>
            <a:normAutofit/>
          </a:bodyPr>
          <a:lstStyle/>
          <a:p>
            <a:r>
              <a:rPr lang="en-US" dirty="0"/>
              <a:t>Questions that Encourage </a:t>
            </a:r>
            <a:br>
              <a:rPr lang="en-US" dirty="0"/>
            </a:br>
            <a:r>
              <a:rPr lang="en-US" dirty="0"/>
              <a:t>Quality Information</a:t>
            </a:r>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665542" y="861849"/>
            <a:ext cx="6358058" cy="4262055"/>
          </a:xfrm>
        </p:spPr>
        <p:txBody>
          <a:bodyPr>
            <a:normAutofit/>
          </a:bodyPr>
          <a:lstStyle/>
          <a:p>
            <a:r>
              <a:rPr lang="en-US" dirty="0"/>
              <a:t>What funds will you be using for the down payment – checking, savings, stocks, gift of cash?</a:t>
            </a:r>
          </a:p>
          <a:p>
            <a:r>
              <a:rPr lang="en-US" dirty="0"/>
              <a:t>If divorced, does your divorce decree indicate any monthly obligations?</a:t>
            </a:r>
          </a:p>
        </p:txBody>
      </p:sp>
      <p:sp>
        <p:nvSpPr>
          <p:cNvPr id="4" name="Slide Number Placeholder 3">
            <a:extLst>
              <a:ext uri="{FF2B5EF4-FFF2-40B4-BE49-F238E27FC236}">
                <a16:creationId xmlns:a16="http://schemas.microsoft.com/office/drawing/2014/main" id="{9F98C7AB-BB83-4BC2-8B43-72017840AFD9}"/>
              </a:ext>
            </a:extLst>
          </p:cNvPr>
          <p:cNvSpPr>
            <a:spLocks noGrp="1"/>
          </p:cNvSpPr>
          <p:nvPr>
            <p:ph type="sldNum" sz="quarter" idx="12"/>
          </p:nvPr>
        </p:nvSpPr>
        <p:spPr/>
        <p:txBody>
          <a:bodyPr/>
          <a:lstStyle/>
          <a:p>
            <a:fld id="{E78A52BF-B1E0-4539-882D-D459EBC13E0C}" type="slidenum">
              <a:rPr lang="en-US" smtClean="0"/>
              <a:t>16</a:t>
            </a:fld>
            <a:endParaRPr lang="en-US"/>
          </a:p>
        </p:txBody>
      </p:sp>
    </p:spTree>
    <p:extLst>
      <p:ext uri="{BB962C8B-B14F-4D97-AF65-F5344CB8AC3E}">
        <p14:creationId xmlns:p14="http://schemas.microsoft.com/office/powerpoint/2010/main" val="362980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861849"/>
            <a:ext cx="3670738" cy="5315114"/>
          </a:xfrm>
        </p:spPr>
        <p:txBody>
          <a:bodyPr>
            <a:normAutofit/>
          </a:bodyPr>
          <a:lstStyle/>
          <a:p>
            <a:r>
              <a:rPr lang="en-US" dirty="0"/>
              <a:t>Tips for the Fastest Trip to the Closing Table</a:t>
            </a:r>
            <a:br>
              <a:rPr lang="en-US" dirty="0"/>
            </a:br>
            <a:endParaRPr lang="en-US" dirty="0"/>
          </a:p>
        </p:txBody>
      </p:sp>
      <p:sp>
        <p:nvSpPr>
          <p:cNvPr id="3" name="Content Placeholder 2">
            <a:extLst>
              <a:ext uri="{FF2B5EF4-FFF2-40B4-BE49-F238E27FC236}">
                <a16:creationId xmlns:a16="http://schemas.microsoft.com/office/drawing/2014/main" id="{83A3E95D-8360-454F-B2FD-F26FF03C5107}"/>
              </a:ext>
            </a:extLst>
          </p:cNvPr>
          <p:cNvSpPr>
            <a:spLocks noGrp="1"/>
          </p:cNvSpPr>
          <p:nvPr>
            <p:ph idx="1"/>
          </p:nvPr>
        </p:nvSpPr>
        <p:spPr>
          <a:xfrm>
            <a:off x="4665542" y="861849"/>
            <a:ext cx="6358058" cy="4262055"/>
          </a:xfrm>
        </p:spPr>
        <p:txBody>
          <a:bodyPr>
            <a:normAutofit/>
          </a:bodyPr>
          <a:lstStyle/>
          <a:p>
            <a:r>
              <a:rPr lang="en-US" dirty="0"/>
              <a:t>Preapproval</a:t>
            </a:r>
          </a:p>
          <a:p>
            <a:r>
              <a:rPr lang="en-US" dirty="0"/>
              <a:t>Preferred method of communication</a:t>
            </a:r>
          </a:p>
          <a:p>
            <a:r>
              <a:rPr lang="en-US" dirty="0"/>
              <a:t>Be accessible and responsive</a:t>
            </a:r>
          </a:p>
          <a:p>
            <a:r>
              <a:rPr lang="en-US" dirty="0"/>
              <a:t>Step up your role as the industry expert</a:t>
            </a:r>
          </a:p>
        </p:txBody>
      </p:sp>
      <p:sp>
        <p:nvSpPr>
          <p:cNvPr id="4" name="Slide Number Placeholder 3">
            <a:extLst>
              <a:ext uri="{FF2B5EF4-FFF2-40B4-BE49-F238E27FC236}">
                <a16:creationId xmlns:a16="http://schemas.microsoft.com/office/drawing/2014/main" id="{8379E7F5-0577-4734-B01D-A5710EF93198}"/>
              </a:ext>
            </a:extLst>
          </p:cNvPr>
          <p:cNvSpPr>
            <a:spLocks noGrp="1"/>
          </p:cNvSpPr>
          <p:nvPr>
            <p:ph type="sldNum" sz="quarter" idx="12"/>
          </p:nvPr>
        </p:nvSpPr>
        <p:spPr/>
        <p:txBody>
          <a:bodyPr/>
          <a:lstStyle/>
          <a:p>
            <a:fld id="{E78A52BF-B1E0-4539-882D-D459EBC13E0C}" type="slidenum">
              <a:rPr lang="en-US" smtClean="0"/>
              <a:t>17</a:t>
            </a:fld>
            <a:endParaRPr lang="en-US"/>
          </a:p>
        </p:txBody>
      </p:sp>
    </p:spTree>
    <p:extLst>
      <p:ext uri="{BB962C8B-B14F-4D97-AF65-F5344CB8AC3E}">
        <p14:creationId xmlns:p14="http://schemas.microsoft.com/office/powerpoint/2010/main" val="749818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1092850"/>
            <a:ext cx="3670738" cy="1986016"/>
          </a:xfrm>
        </p:spPr>
        <p:txBody>
          <a:bodyPr>
            <a:normAutofit/>
          </a:bodyPr>
          <a:lstStyle/>
          <a:p>
            <a:r>
              <a:rPr lang="en-US"/>
              <a:t>Section 1: Borrower Information </a:t>
            </a:r>
            <a:br>
              <a:rPr lang="en-US"/>
            </a:br>
            <a:endParaRPr lang="en-US" dirty="0"/>
          </a:p>
        </p:txBody>
      </p:sp>
      <p:sp>
        <p:nvSpPr>
          <p:cNvPr id="13" name="Content Placeholder 12">
            <a:extLst>
              <a:ext uri="{FF2B5EF4-FFF2-40B4-BE49-F238E27FC236}">
                <a16:creationId xmlns:a16="http://schemas.microsoft.com/office/drawing/2014/main" id="{238AE2A4-3E3E-D34B-B914-9AB5CBD0CA3D}"/>
              </a:ext>
            </a:extLst>
          </p:cNvPr>
          <p:cNvSpPr>
            <a:spLocks noGrp="1"/>
          </p:cNvSpPr>
          <p:nvPr>
            <p:ph idx="1"/>
          </p:nvPr>
        </p:nvSpPr>
        <p:spPr/>
        <p:txBody>
          <a:bodyPr/>
          <a:lstStyle/>
          <a:p>
            <a:endParaRPr lang="en-US"/>
          </a:p>
        </p:txBody>
      </p:sp>
      <p:sp>
        <p:nvSpPr>
          <p:cNvPr id="7" name="Content Placeholder 6">
            <a:extLst>
              <a:ext uri="{FF2B5EF4-FFF2-40B4-BE49-F238E27FC236}">
                <a16:creationId xmlns:a16="http://schemas.microsoft.com/office/drawing/2014/main" id="{AC163AE0-5C62-6943-8196-A8252E3C313C}"/>
              </a:ext>
            </a:extLst>
          </p:cNvPr>
          <p:cNvSpPr>
            <a:spLocks noGrp="1"/>
          </p:cNvSpPr>
          <p:nvPr>
            <p:ph idx="13"/>
          </p:nvPr>
        </p:nvSpPr>
        <p:spPr>
          <a:xfrm>
            <a:off x="4665542" y="1561887"/>
            <a:ext cx="6032938" cy="4285454"/>
          </a:xfrm>
        </p:spPr>
        <p:txBody>
          <a:bodyPr>
            <a:normAutofit/>
          </a:bodyPr>
          <a:lstStyle/>
          <a:p>
            <a:pPr marL="574675" indent="-566738">
              <a:buNone/>
              <a:tabLst>
                <a:tab pos="566738" algn="l"/>
              </a:tabLst>
            </a:pPr>
            <a:r>
              <a:rPr lang="en-US" dirty="0"/>
              <a:t>1a. 	Personal Information</a:t>
            </a:r>
          </a:p>
          <a:p>
            <a:pPr marL="574675" indent="-566738">
              <a:buNone/>
              <a:tabLst>
                <a:tab pos="566738" algn="l"/>
              </a:tabLst>
            </a:pPr>
            <a:r>
              <a:rPr lang="en-US" dirty="0"/>
              <a:t>1b. 	Current Employment/Self-Employment and Income</a:t>
            </a:r>
          </a:p>
          <a:p>
            <a:pPr marL="574675" indent="-566738">
              <a:buNone/>
              <a:tabLst>
                <a:tab pos="566738" algn="l"/>
              </a:tabLst>
            </a:pPr>
            <a:r>
              <a:rPr lang="en-US" dirty="0"/>
              <a:t>1c. Additional Employment/Self-Employment and Income</a:t>
            </a:r>
          </a:p>
          <a:p>
            <a:pPr marL="574675" indent="-566738">
              <a:buNone/>
              <a:tabLst>
                <a:tab pos="566738" algn="l"/>
              </a:tabLst>
            </a:pPr>
            <a:r>
              <a:rPr lang="en-US" dirty="0"/>
              <a:t>1d. 	Previous Employment/Self-Employment and Income</a:t>
            </a:r>
          </a:p>
          <a:p>
            <a:pPr marL="574675" indent="-566738">
              <a:buNone/>
              <a:tabLst>
                <a:tab pos="566738" algn="l"/>
              </a:tabLst>
            </a:pPr>
            <a:r>
              <a:rPr lang="en-US" dirty="0"/>
              <a:t>1e. 	Income from Other Sources</a:t>
            </a:r>
          </a:p>
          <a:p>
            <a:pPr marL="574675" indent="-566738">
              <a:tabLst>
                <a:tab pos="566738" algn="l"/>
              </a:tabLst>
            </a:pPr>
            <a:endParaRPr lang="en-US" dirty="0"/>
          </a:p>
        </p:txBody>
      </p:sp>
      <p:sp>
        <p:nvSpPr>
          <p:cNvPr id="3" name="Slide Number Placeholder 2">
            <a:extLst>
              <a:ext uri="{FF2B5EF4-FFF2-40B4-BE49-F238E27FC236}">
                <a16:creationId xmlns:a16="http://schemas.microsoft.com/office/drawing/2014/main" id="{147E80F5-DC99-4FBE-B8F9-8ABC2B8538AF}"/>
              </a:ext>
            </a:extLst>
          </p:cNvPr>
          <p:cNvSpPr>
            <a:spLocks noGrp="1"/>
          </p:cNvSpPr>
          <p:nvPr>
            <p:ph type="sldNum" sz="quarter" idx="12"/>
          </p:nvPr>
        </p:nvSpPr>
        <p:spPr/>
        <p:txBody>
          <a:bodyPr/>
          <a:lstStyle/>
          <a:p>
            <a:fld id="{E78A52BF-B1E0-4539-882D-D459EBC13E0C}" type="slidenum">
              <a:rPr lang="en-US" smtClean="0"/>
              <a:t>18</a:t>
            </a:fld>
            <a:endParaRPr lang="en-US"/>
          </a:p>
        </p:txBody>
      </p:sp>
    </p:spTree>
    <p:extLst>
      <p:ext uri="{BB962C8B-B14F-4D97-AF65-F5344CB8AC3E}">
        <p14:creationId xmlns:p14="http://schemas.microsoft.com/office/powerpoint/2010/main" val="246697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lgGrid">
          <a:fgClr>
            <a:srgbClr val="F2ECD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1092850"/>
            <a:ext cx="3670738" cy="1986016"/>
          </a:xfrm>
        </p:spPr>
        <p:txBody>
          <a:bodyPr>
            <a:normAutofit/>
          </a:bodyPr>
          <a:lstStyle/>
          <a:p>
            <a:r>
              <a:rPr lang="en-US" dirty="0"/>
              <a:t>Section 1: Borrower Information</a:t>
            </a:r>
          </a:p>
        </p:txBody>
      </p:sp>
      <p:sp>
        <p:nvSpPr>
          <p:cNvPr id="22" name="Content Placeholder 21">
            <a:extLst>
              <a:ext uri="{FF2B5EF4-FFF2-40B4-BE49-F238E27FC236}">
                <a16:creationId xmlns:a16="http://schemas.microsoft.com/office/drawing/2014/main" id="{5C340691-E9B3-4241-971F-F44F9F8B2A70}"/>
              </a:ext>
            </a:extLst>
          </p:cNvPr>
          <p:cNvSpPr>
            <a:spLocks noGrp="1"/>
          </p:cNvSpPr>
          <p:nvPr>
            <p:ph idx="1"/>
          </p:nvPr>
        </p:nvSpPr>
        <p:spPr>
          <a:xfrm>
            <a:off x="367861" y="3215390"/>
            <a:ext cx="3670739" cy="2318443"/>
          </a:xfrm>
        </p:spPr>
        <p:txBody>
          <a:bodyPr>
            <a:normAutofit/>
          </a:bodyPr>
          <a:lstStyle/>
          <a:p>
            <a:r>
              <a:rPr lang="en-US" dirty="0"/>
              <a:t>1a. Personal Information</a:t>
            </a:r>
          </a:p>
        </p:txBody>
      </p:sp>
      <p:pic>
        <p:nvPicPr>
          <p:cNvPr id="20" name="Picture 19">
            <a:extLst>
              <a:ext uri="{FF2B5EF4-FFF2-40B4-BE49-F238E27FC236}">
                <a16:creationId xmlns:a16="http://schemas.microsoft.com/office/drawing/2014/main" id="{F4B6A251-2A6E-F64B-A608-5EB6756DF185}"/>
              </a:ext>
            </a:extLst>
          </p:cNvPr>
          <p:cNvPicPr>
            <a:picLocks noChangeAspect="1"/>
          </p:cNvPicPr>
          <p:nvPr/>
        </p:nvPicPr>
        <p:blipFill>
          <a:blip r:embed="rId2" cstate="email">
            <a:extLst>
              <a:ext uri="{28A0092B-C50C-407E-A947-70E740481C1C}">
                <a14:useLocalDpi xmlns:a14="http://schemas.microsoft.com/office/drawing/2010/main"/>
              </a:ext>
            </a:extLst>
          </a:blip>
          <a:srcRect t="420" b="420"/>
          <a:stretch/>
        </p:blipFill>
        <p:spPr>
          <a:xfrm>
            <a:off x="4572000" y="548640"/>
            <a:ext cx="5669280" cy="5407829"/>
          </a:xfrm>
          <a:prstGeom prst="rect">
            <a:avLst/>
          </a:prstGeom>
          <a:solidFill>
            <a:schemeClr val="bg1"/>
          </a:solidFill>
          <a:ln>
            <a:solidFill>
              <a:schemeClr val="tx2"/>
            </a:solidFill>
          </a:ln>
        </p:spPr>
      </p:pic>
      <p:sp>
        <p:nvSpPr>
          <p:cNvPr id="3" name="Slide Number Placeholder 2">
            <a:extLst>
              <a:ext uri="{FF2B5EF4-FFF2-40B4-BE49-F238E27FC236}">
                <a16:creationId xmlns:a16="http://schemas.microsoft.com/office/drawing/2014/main" id="{FFA54C9D-B1CA-4247-A3FD-EE2E585FE588}"/>
              </a:ext>
            </a:extLst>
          </p:cNvPr>
          <p:cNvSpPr>
            <a:spLocks noGrp="1"/>
          </p:cNvSpPr>
          <p:nvPr>
            <p:ph type="sldNum" sz="quarter" idx="12"/>
          </p:nvPr>
        </p:nvSpPr>
        <p:spPr/>
        <p:txBody>
          <a:bodyPr/>
          <a:lstStyle/>
          <a:p>
            <a:fld id="{E78A52BF-B1E0-4539-882D-D459EBC13E0C}" type="slidenum">
              <a:rPr lang="en-US" smtClean="0"/>
              <a:t>19</a:t>
            </a:fld>
            <a:endParaRPr lang="en-US"/>
          </a:p>
        </p:txBody>
      </p:sp>
    </p:spTree>
    <p:extLst>
      <p:ext uri="{BB962C8B-B14F-4D97-AF65-F5344CB8AC3E}">
        <p14:creationId xmlns:p14="http://schemas.microsoft.com/office/powerpoint/2010/main" val="256803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2FA1-8356-4BE1-8848-6A59F1E9EB97}"/>
              </a:ext>
            </a:extLst>
          </p:cNvPr>
          <p:cNvSpPr>
            <a:spLocks noGrp="1"/>
          </p:cNvSpPr>
          <p:nvPr>
            <p:ph type="title"/>
          </p:nvPr>
        </p:nvSpPr>
        <p:spPr>
          <a:xfrm>
            <a:off x="1513839" y="2641600"/>
            <a:ext cx="8830649" cy="1920875"/>
          </a:xfrm>
        </p:spPr>
        <p:txBody>
          <a:bodyPr/>
          <a:lstStyle/>
          <a:p>
            <a:r>
              <a:rPr lang="en-US" dirty="0"/>
              <a:t>For Sale to Sold</a:t>
            </a:r>
          </a:p>
        </p:txBody>
      </p:sp>
      <p:sp>
        <p:nvSpPr>
          <p:cNvPr id="3" name="Text Placeholder 2">
            <a:extLst>
              <a:ext uri="{FF2B5EF4-FFF2-40B4-BE49-F238E27FC236}">
                <a16:creationId xmlns:a16="http://schemas.microsoft.com/office/drawing/2014/main" id="{4267C263-89E4-4837-9F7F-EEDE6C0C7C9F}"/>
              </a:ext>
            </a:extLst>
          </p:cNvPr>
          <p:cNvSpPr>
            <a:spLocks noGrp="1"/>
          </p:cNvSpPr>
          <p:nvPr>
            <p:ph type="body" idx="1"/>
          </p:nvPr>
        </p:nvSpPr>
        <p:spPr>
          <a:xfrm>
            <a:off x="1513840" y="4589463"/>
            <a:ext cx="8830648" cy="1100137"/>
          </a:xfrm>
        </p:spPr>
        <p:txBody>
          <a:bodyPr/>
          <a:lstStyle/>
          <a:p>
            <a:r>
              <a:rPr lang="en-US" dirty="0"/>
              <a:t>A Mortgage Handbook for Real Estate Agents</a:t>
            </a:r>
          </a:p>
        </p:txBody>
      </p:sp>
      <p:sp>
        <p:nvSpPr>
          <p:cNvPr id="4" name="Slide Number Placeholder 3">
            <a:extLst>
              <a:ext uri="{FF2B5EF4-FFF2-40B4-BE49-F238E27FC236}">
                <a16:creationId xmlns:a16="http://schemas.microsoft.com/office/drawing/2014/main" id="{51FBD26B-32D4-4BA9-8168-433EBBA05904}"/>
              </a:ext>
            </a:extLst>
          </p:cNvPr>
          <p:cNvSpPr>
            <a:spLocks noGrp="1"/>
          </p:cNvSpPr>
          <p:nvPr>
            <p:ph type="sldNum" sz="quarter" idx="12"/>
          </p:nvPr>
        </p:nvSpPr>
        <p:spPr/>
        <p:txBody>
          <a:bodyPr/>
          <a:lstStyle/>
          <a:p>
            <a:fld id="{E78A52BF-B1E0-4539-882D-D459EBC13E0C}" type="slidenum">
              <a:rPr lang="en-US" smtClean="0"/>
              <a:t>2</a:t>
            </a:fld>
            <a:endParaRPr lang="en-US"/>
          </a:p>
        </p:txBody>
      </p:sp>
    </p:spTree>
    <p:extLst>
      <p:ext uri="{BB962C8B-B14F-4D97-AF65-F5344CB8AC3E}">
        <p14:creationId xmlns:p14="http://schemas.microsoft.com/office/powerpoint/2010/main" val="202960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1092850"/>
            <a:ext cx="3670738" cy="1986016"/>
          </a:xfrm>
        </p:spPr>
        <p:txBody>
          <a:bodyPr>
            <a:noAutofit/>
          </a:bodyPr>
          <a:lstStyle/>
          <a:p>
            <a:r>
              <a:rPr lang="en-US" dirty="0"/>
              <a:t>Section 1: Borrower Information</a:t>
            </a:r>
          </a:p>
        </p:txBody>
      </p:sp>
      <p:sp>
        <p:nvSpPr>
          <p:cNvPr id="14" name="Content Placeholder 13">
            <a:extLst>
              <a:ext uri="{FF2B5EF4-FFF2-40B4-BE49-F238E27FC236}">
                <a16:creationId xmlns:a16="http://schemas.microsoft.com/office/drawing/2014/main" id="{673DDDD3-B639-A949-A3AB-EF2E455F868A}"/>
              </a:ext>
            </a:extLst>
          </p:cNvPr>
          <p:cNvSpPr>
            <a:spLocks noGrp="1"/>
          </p:cNvSpPr>
          <p:nvPr>
            <p:ph idx="1"/>
          </p:nvPr>
        </p:nvSpPr>
        <p:spPr>
          <a:xfrm>
            <a:off x="367861" y="3215390"/>
            <a:ext cx="3670739" cy="2318443"/>
          </a:xfrm>
        </p:spPr>
        <p:txBody>
          <a:bodyPr>
            <a:normAutofit/>
          </a:bodyPr>
          <a:lstStyle/>
          <a:p>
            <a:pPr>
              <a:lnSpc>
                <a:spcPct val="100000"/>
              </a:lnSpc>
            </a:pPr>
            <a:r>
              <a:rPr lang="en-US" sz="1800" dirty="0"/>
              <a:t>1b. Current Employment/Self- Employment and Income</a:t>
            </a:r>
          </a:p>
          <a:p>
            <a:pPr>
              <a:lnSpc>
                <a:spcPct val="100000"/>
              </a:lnSpc>
            </a:pPr>
            <a:r>
              <a:rPr lang="en-US" sz="1800" dirty="0"/>
              <a:t>1c. IF APPLICABLE, Complete information for Additional Employment /Self-Employment and Income</a:t>
            </a:r>
          </a:p>
        </p:txBody>
      </p:sp>
      <p:pic>
        <p:nvPicPr>
          <p:cNvPr id="15" name="Picture 14">
            <a:extLst>
              <a:ext uri="{FF2B5EF4-FFF2-40B4-BE49-F238E27FC236}">
                <a16:creationId xmlns:a16="http://schemas.microsoft.com/office/drawing/2014/main" id="{0099340D-0FF3-3549-9E6F-9DD8DAF385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865" t="4515" r="4766" b="52489"/>
          <a:stretch/>
        </p:blipFill>
        <p:spPr>
          <a:xfrm>
            <a:off x="4572000" y="1463040"/>
            <a:ext cx="5669280" cy="3490665"/>
          </a:xfrm>
          <a:prstGeom prst="rect">
            <a:avLst/>
          </a:prstGeom>
          <a:solidFill>
            <a:schemeClr val="bg1"/>
          </a:solidFill>
          <a:ln>
            <a:solidFill>
              <a:schemeClr val="tx2"/>
            </a:solidFill>
          </a:ln>
        </p:spPr>
      </p:pic>
      <p:sp>
        <p:nvSpPr>
          <p:cNvPr id="3" name="Slide Number Placeholder 2">
            <a:extLst>
              <a:ext uri="{FF2B5EF4-FFF2-40B4-BE49-F238E27FC236}">
                <a16:creationId xmlns:a16="http://schemas.microsoft.com/office/drawing/2014/main" id="{82611E76-940D-4D34-BC0B-9F74829713C0}"/>
              </a:ext>
            </a:extLst>
          </p:cNvPr>
          <p:cNvSpPr>
            <a:spLocks noGrp="1"/>
          </p:cNvSpPr>
          <p:nvPr>
            <p:ph type="sldNum" sz="quarter" idx="12"/>
          </p:nvPr>
        </p:nvSpPr>
        <p:spPr/>
        <p:txBody>
          <a:bodyPr/>
          <a:lstStyle/>
          <a:p>
            <a:fld id="{E78A52BF-B1E0-4539-882D-D459EBC13E0C}" type="slidenum">
              <a:rPr lang="en-US" smtClean="0"/>
              <a:t>20</a:t>
            </a:fld>
            <a:endParaRPr lang="en-US"/>
          </a:p>
        </p:txBody>
      </p:sp>
    </p:spTree>
    <p:extLst>
      <p:ext uri="{BB962C8B-B14F-4D97-AF65-F5344CB8AC3E}">
        <p14:creationId xmlns:p14="http://schemas.microsoft.com/office/powerpoint/2010/main" val="2312052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D69858-3D5C-404E-BCC1-6B524047E2EA}"/>
              </a:ext>
            </a:extLst>
          </p:cNvPr>
          <p:cNvSpPr>
            <a:spLocks noGrp="1"/>
          </p:cNvSpPr>
          <p:nvPr>
            <p:ph type="title"/>
          </p:nvPr>
        </p:nvSpPr>
        <p:spPr/>
        <p:txBody>
          <a:bodyPr/>
          <a:lstStyle/>
          <a:p>
            <a:r>
              <a:rPr lang="en-US" dirty="0"/>
              <a:t>Section 1: Borrower Information</a:t>
            </a:r>
          </a:p>
        </p:txBody>
      </p:sp>
      <p:sp>
        <p:nvSpPr>
          <p:cNvPr id="11" name="Content Placeholder 10">
            <a:extLst>
              <a:ext uri="{FF2B5EF4-FFF2-40B4-BE49-F238E27FC236}">
                <a16:creationId xmlns:a16="http://schemas.microsoft.com/office/drawing/2014/main" id="{AD45BA1C-3D10-6340-AF74-52E0D7508BE7}"/>
              </a:ext>
            </a:extLst>
          </p:cNvPr>
          <p:cNvSpPr>
            <a:spLocks noGrp="1"/>
          </p:cNvSpPr>
          <p:nvPr>
            <p:ph idx="1"/>
          </p:nvPr>
        </p:nvSpPr>
        <p:spPr/>
        <p:txBody>
          <a:bodyPr/>
          <a:lstStyle/>
          <a:p>
            <a:r>
              <a:rPr lang="en-US" dirty="0"/>
              <a:t>1d. IF APPLICABLE, Complete Information for Previous Employment/Self-Employment and Income</a:t>
            </a:r>
          </a:p>
          <a:p>
            <a:r>
              <a:rPr lang="en-US" dirty="0"/>
              <a:t>1e. Income from Other Sources</a:t>
            </a:r>
          </a:p>
        </p:txBody>
      </p:sp>
      <p:pic>
        <p:nvPicPr>
          <p:cNvPr id="12" name="Picture 11">
            <a:extLst>
              <a:ext uri="{FF2B5EF4-FFF2-40B4-BE49-F238E27FC236}">
                <a16:creationId xmlns:a16="http://schemas.microsoft.com/office/drawing/2014/main" id="{6B504546-CA5B-C840-BB02-EAD1443DBE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346" t="26891" r="3385" b="26005"/>
          <a:stretch/>
        </p:blipFill>
        <p:spPr>
          <a:xfrm>
            <a:off x="4572000" y="1371600"/>
            <a:ext cx="5669280" cy="3745452"/>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BDBE91B9-7EB9-4596-9F7D-89DB03E0F368}"/>
              </a:ext>
            </a:extLst>
          </p:cNvPr>
          <p:cNvSpPr>
            <a:spLocks noGrp="1"/>
          </p:cNvSpPr>
          <p:nvPr>
            <p:ph type="sldNum" sz="quarter" idx="12"/>
          </p:nvPr>
        </p:nvSpPr>
        <p:spPr/>
        <p:txBody>
          <a:bodyPr/>
          <a:lstStyle/>
          <a:p>
            <a:fld id="{E78A52BF-B1E0-4539-882D-D459EBC13E0C}" type="slidenum">
              <a:rPr lang="en-US" smtClean="0"/>
              <a:t>21</a:t>
            </a:fld>
            <a:endParaRPr lang="en-US"/>
          </a:p>
        </p:txBody>
      </p:sp>
    </p:spTree>
    <p:extLst>
      <p:ext uri="{BB962C8B-B14F-4D97-AF65-F5344CB8AC3E}">
        <p14:creationId xmlns:p14="http://schemas.microsoft.com/office/powerpoint/2010/main" val="116863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1092850"/>
            <a:ext cx="3670738" cy="1986016"/>
          </a:xfrm>
        </p:spPr>
        <p:txBody>
          <a:bodyPr>
            <a:normAutofit/>
          </a:bodyPr>
          <a:lstStyle/>
          <a:p>
            <a:r>
              <a:rPr lang="en-US" dirty="0"/>
              <a:t>Section 2: Financial Information – Assets and Liabilities</a:t>
            </a:r>
          </a:p>
        </p:txBody>
      </p:sp>
      <p:sp>
        <p:nvSpPr>
          <p:cNvPr id="17" name="Content Placeholder 16">
            <a:extLst>
              <a:ext uri="{FF2B5EF4-FFF2-40B4-BE49-F238E27FC236}">
                <a16:creationId xmlns:a16="http://schemas.microsoft.com/office/drawing/2014/main" id="{02439581-A9B5-724A-9452-163D920BAE20}"/>
              </a:ext>
            </a:extLst>
          </p:cNvPr>
          <p:cNvSpPr>
            <a:spLocks noGrp="1"/>
          </p:cNvSpPr>
          <p:nvPr>
            <p:ph idx="1"/>
          </p:nvPr>
        </p:nvSpPr>
        <p:spPr>
          <a:xfrm>
            <a:off x="367861" y="3215390"/>
            <a:ext cx="3670739" cy="2318443"/>
          </a:xfrm>
        </p:spPr>
        <p:txBody>
          <a:bodyPr>
            <a:normAutofit/>
          </a:bodyPr>
          <a:lstStyle/>
          <a:p>
            <a:r>
              <a:rPr lang="en-US" dirty="0"/>
              <a:t>2a. Assets – Bank Accounts, Retirement and Other Accounts You Have</a:t>
            </a:r>
          </a:p>
          <a:p>
            <a:r>
              <a:rPr lang="en-US" dirty="0"/>
              <a:t>2b. Other Assets and Credits You Have</a:t>
            </a:r>
          </a:p>
          <a:p>
            <a:endParaRPr lang="en-US" dirty="0"/>
          </a:p>
        </p:txBody>
      </p:sp>
      <p:pic>
        <p:nvPicPr>
          <p:cNvPr id="18" name="Content Placeholder 7">
            <a:extLst>
              <a:ext uri="{FF2B5EF4-FFF2-40B4-BE49-F238E27FC236}">
                <a16:creationId xmlns:a16="http://schemas.microsoft.com/office/drawing/2014/main" id="{41B21C9E-F63E-0B4D-9EB9-825F1A63BD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44" t="3574" r="4146" b="43796"/>
          <a:stretch/>
        </p:blipFill>
        <p:spPr>
          <a:xfrm>
            <a:off x="4572000" y="1225405"/>
            <a:ext cx="5669280" cy="4224143"/>
          </a:xfrm>
          <a:prstGeom prst="rect">
            <a:avLst/>
          </a:prstGeom>
          <a:solidFill>
            <a:schemeClr val="bg1"/>
          </a:solidFill>
          <a:ln>
            <a:solidFill>
              <a:schemeClr val="tx2"/>
            </a:solidFill>
          </a:ln>
        </p:spPr>
      </p:pic>
      <p:sp>
        <p:nvSpPr>
          <p:cNvPr id="3" name="Slide Number Placeholder 2">
            <a:extLst>
              <a:ext uri="{FF2B5EF4-FFF2-40B4-BE49-F238E27FC236}">
                <a16:creationId xmlns:a16="http://schemas.microsoft.com/office/drawing/2014/main" id="{A5A3B281-B1B7-4904-ABDE-0FC7777CE721}"/>
              </a:ext>
            </a:extLst>
          </p:cNvPr>
          <p:cNvSpPr>
            <a:spLocks noGrp="1"/>
          </p:cNvSpPr>
          <p:nvPr>
            <p:ph type="sldNum" sz="quarter" idx="12"/>
          </p:nvPr>
        </p:nvSpPr>
        <p:spPr/>
        <p:txBody>
          <a:bodyPr/>
          <a:lstStyle/>
          <a:p>
            <a:fld id="{E78A52BF-B1E0-4539-882D-D459EBC13E0C}" type="slidenum">
              <a:rPr lang="en-US" smtClean="0"/>
              <a:t>22</a:t>
            </a:fld>
            <a:endParaRPr lang="en-US"/>
          </a:p>
        </p:txBody>
      </p:sp>
    </p:spTree>
    <p:extLst>
      <p:ext uri="{BB962C8B-B14F-4D97-AF65-F5344CB8AC3E}">
        <p14:creationId xmlns:p14="http://schemas.microsoft.com/office/powerpoint/2010/main" val="416584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E989-BB84-2042-A96F-E293867498B7}"/>
              </a:ext>
            </a:extLst>
          </p:cNvPr>
          <p:cNvSpPr>
            <a:spLocks noGrp="1"/>
          </p:cNvSpPr>
          <p:nvPr>
            <p:ph type="title"/>
          </p:nvPr>
        </p:nvSpPr>
        <p:spPr>
          <a:xfrm>
            <a:off x="367862" y="1092850"/>
            <a:ext cx="3670738" cy="1986016"/>
          </a:xfrm>
        </p:spPr>
        <p:txBody>
          <a:bodyPr>
            <a:normAutofit/>
          </a:bodyPr>
          <a:lstStyle/>
          <a:p>
            <a:r>
              <a:rPr lang="en-US" dirty="0"/>
              <a:t>Section 2: Financial Information – Assets and Liabilities</a:t>
            </a:r>
          </a:p>
        </p:txBody>
      </p:sp>
      <p:sp>
        <p:nvSpPr>
          <p:cNvPr id="14" name="Content Placeholder 13">
            <a:extLst>
              <a:ext uri="{FF2B5EF4-FFF2-40B4-BE49-F238E27FC236}">
                <a16:creationId xmlns:a16="http://schemas.microsoft.com/office/drawing/2014/main" id="{3C21C031-F5D8-E14A-825F-32956CB50982}"/>
              </a:ext>
            </a:extLst>
          </p:cNvPr>
          <p:cNvSpPr>
            <a:spLocks noGrp="1"/>
          </p:cNvSpPr>
          <p:nvPr>
            <p:ph idx="1"/>
          </p:nvPr>
        </p:nvSpPr>
        <p:spPr>
          <a:xfrm>
            <a:off x="367861" y="3215390"/>
            <a:ext cx="3670739" cy="2318443"/>
          </a:xfrm>
        </p:spPr>
        <p:txBody>
          <a:bodyPr>
            <a:normAutofit/>
          </a:bodyPr>
          <a:lstStyle/>
          <a:p>
            <a:r>
              <a:rPr lang="en-US" dirty="0"/>
              <a:t>2c. Liabilities – Credit Cards, Other Debts, and Leases that You Owe</a:t>
            </a:r>
          </a:p>
          <a:p>
            <a:r>
              <a:rPr lang="en-US" dirty="0"/>
              <a:t>2d. Other Liabilities and Expenses</a:t>
            </a:r>
          </a:p>
        </p:txBody>
      </p:sp>
      <p:pic>
        <p:nvPicPr>
          <p:cNvPr id="15" name="Content Placeholder 7">
            <a:extLst>
              <a:ext uri="{FF2B5EF4-FFF2-40B4-BE49-F238E27FC236}">
                <a16:creationId xmlns:a16="http://schemas.microsoft.com/office/drawing/2014/main" id="{1DD7D839-A0B4-CF4F-9242-F1BB66283D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274" t="55113" r="3972" b="11034"/>
          <a:stretch/>
        </p:blipFill>
        <p:spPr>
          <a:xfrm>
            <a:off x="4572000" y="1815737"/>
            <a:ext cx="5669280" cy="2706842"/>
          </a:xfrm>
          <a:prstGeom prst="rect">
            <a:avLst/>
          </a:prstGeom>
          <a:solidFill>
            <a:schemeClr val="bg1"/>
          </a:solidFill>
          <a:ln>
            <a:solidFill>
              <a:schemeClr val="tx2"/>
            </a:solidFill>
          </a:ln>
        </p:spPr>
      </p:pic>
      <p:sp>
        <p:nvSpPr>
          <p:cNvPr id="3" name="Slide Number Placeholder 2">
            <a:extLst>
              <a:ext uri="{FF2B5EF4-FFF2-40B4-BE49-F238E27FC236}">
                <a16:creationId xmlns:a16="http://schemas.microsoft.com/office/drawing/2014/main" id="{B13D8063-7543-4F84-B5A9-99DAD9E5135B}"/>
              </a:ext>
            </a:extLst>
          </p:cNvPr>
          <p:cNvSpPr>
            <a:spLocks noGrp="1"/>
          </p:cNvSpPr>
          <p:nvPr>
            <p:ph type="sldNum" sz="quarter" idx="12"/>
          </p:nvPr>
        </p:nvSpPr>
        <p:spPr/>
        <p:txBody>
          <a:bodyPr/>
          <a:lstStyle/>
          <a:p>
            <a:fld id="{E78A52BF-B1E0-4539-882D-D459EBC13E0C}" type="slidenum">
              <a:rPr lang="en-US" smtClean="0"/>
              <a:t>23</a:t>
            </a:fld>
            <a:endParaRPr lang="en-US"/>
          </a:p>
        </p:txBody>
      </p:sp>
    </p:spTree>
    <p:extLst>
      <p:ext uri="{BB962C8B-B14F-4D97-AF65-F5344CB8AC3E}">
        <p14:creationId xmlns:p14="http://schemas.microsoft.com/office/powerpoint/2010/main" val="2088930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a:t>Section 3: Financial Information – Real Estate</a:t>
            </a:r>
            <a:endParaRPr lang="en-US" dirty="0"/>
          </a:p>
        </p:txBody>
      </p:sp>
      <p:sp>
        <p:nvSpPr>
          <p:cNvPr id="10" name="Content Placeholder 9">
            <a:extLst>
              <a:ext uri="{FF2B5EF4-FFF2-40B4-BE49-F238E27FC236}">
                <a16:creationId xmlns:a16="http://schemas.microsoft.com/office/drawing/2014/main" id="{56E186A5-87A2-F344-BA1F-C6B4F4F6FD91}"/>
              </a:ext>
            </a:extLst>
          </p:cNvPr>
          <p:cNvSpPr>
            <a:spLocks noGrp="1"/>
          </p:cNvSpPr>
          <p:nvPr>
            <p:ph idx="1"/>
          </p:nvPr>
        </p:nvSpPr>
        <p:spPr>
          <a:xfrm>
            <a:off x="367861" y="3215390"/>
            <a:ext cx="3670739" cy="2318443"/>
          </a:xfrm>
        </p:spPr>
        <p:txBody>
          <a:bodyPr>
            <a:normAutofit/>
          </a:bodyPr>
          <a:lstStyle/>
          <a:p>
            <a:r>
              <a:rPr lang="en-US"/>
              <a:t>3a. Property You Own</a:t>
            </a:r>
          </a:p>
          <a:p>
            <a:r>
              <a:rPr lang="en-US"/>
              <a:t>3b-3c. IF APPLICABLE, Complete Information for Additional Property</a:t>
            </a:r>
            <a:endParaRPr lang="en-US" dirty="0"/>
          </a:p>
        </p:txBody>
      </p:sp>
      <p:grpSp>
        <p:nvGrpSpPr>
          <p:cNvPr id="2" name="Group 1">
            <a:extLst>
              <a:ext uri="{FF2B5EF4-FFF2-40B4-BE49-F238E27FC236}">
                <a16:creationId xmlns:a16="http://schemas.microsoft.com/office/drawing/2014/main" id="{5BF9BB31-4F24-5E42-84A5-47FC3C5984F9}"/>
              </a:ext>
            </a:extLst>
          </p:cNvPr>
          <p:cNvGrpSpPr/>
          <p:nvPr/>
        </p:nvGrpSpPr>
        <p:grpSpPr>
          <a:xfrm>
            <a:off x="4572000" y="163773"/>
            <a:ext cx="5669280" cy="6478327"/>
            <a:chOff x="4469641" y="163773"/>
            <a:chExt cx="5280292" cy="6033827"/>
          </a:xfrm>
        </p:grpSpPr>
        <p:sp>
          <p:nvSpPr>
            <p:cNvPr id="12" name="Rectangle 11">
              <a:extLst>
                <a:ext uri="{FF2B5EF4-FFF2-40B4-BE49-F238E27FC236}">
                  <a16:creationId xmlns:a16="http://schemas.microsoft.com/office/drawing/2014/main" id="{D920B503-EB09-BF46-AB2A-1F2727AB2304}"/>
                </a:ext>
              </a:extLst>
            </p:cNvPr>
            <p:cNvSpPr/>
            <p:nvPr/>
          </p:nvSpPr>
          <p:spPr>
            <a:xfrm>
              <a:off x="4469641" y="163773"/>
              <a:ext cx="5280292" cy="6033827"/>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F590C3E-FF25-B54C-9FF0-CC1FA54A41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65" t="3881" r="3565" b="11481"/>
            <a:stretch/>
          </p:blipFill>
          <p:spPr>
            <a:xfrm>
              <a:off x="4645047" y="266131"/>
              <a:ext cx="4826073" cy="5804470"/>
            </a:xfrm>
            <a:prstGeom prst="rect">
              <a:avLst/>
            </a:prstGeom>
          </p:spPr>
        </p:pic>
      </p:grpSp>
      <p:sp>
        <p:nvSpPr>
          <p:cNvPr id="3" name="Slide Number Placeholder 2">
            <a:extLst>
              <a:ext uri="{FF2B5EF4-FFF2-40B4-BE49-F238E27FC236}">
                <a16:creationId xmlns:a16="http://schemas.microsoft.com/office/drawing/2014/main" id="{E48ED77D-A696-4E73-8C33-B075CCFE13B6}"/>
              </a:ext>
            </a:extLst>
          </p:cNvPr>
          <p:cNvSpPr>
            <a:spLocks noGrp="1"/>
          </p:cNvSpPr>
          <p:nvPr>
            <p:ph type="sldNum" sz="quarter" idx="12"/>
          </p:nvPr>
        </p:nvSpPr>
        <p:spPr/>
        <p:txBody>
          <a:bodyPr/>
          <a:lstStyle/>
          <a:p>
            <a:fld id="{E78A52BF-B1E0-4539-882D-D459EBC13E0C}" type="slidenum">
              <a:rPr lang="en-US" smtClean="0"/>
              <a:t>24</a:t>
            </a:fld>
            <a:endParaRPr lang="en-US"/>
          </a:p>
        </p:txBody>
      </p:sp>
    </p:spTree>
    <p:extLst>
      <p:ext uri="{BB962C8B-B14F-4D97-AF65-F5344CB8AC3E}">
        <p14:creationId xmlns:p14="http://schemas.microsoft.com/office/powerpoint/2010/main" val="1003189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9D80-2BFF-CE4F-A94B-0612E4F601CE}"/>
              </a:ext>
            </a:extLst>
          </p:cNvPr>
          <p:cNvSpPr>
            <a:spLocks noGrp="1"/>
          </p:cNvSpPr>
          <p:nvPr>
            <p:ph type="title"/>
          </p:nvPr>
        </p:nvSpPr>
        <p:spPr>
          <a:xfrm>
            <a:off x="367862" y="1092850"/>
            <a:ext cx="3670738" cy="1986016"/>
          </a:xfrm>
        </p:spPr>
        <p:txBody>
          <a:bodyPr>
            <a:normAutofit/>
          </a:bodyPr>
          <a:lstStyle/>
          <a:p>
            <a:r>
              <a:rPr lang="en-US" dirty="0"/>
              <a:t>Section 4: </a:t>
            </a:r>
            <a:br>
              <a:rPr lang="en-US" dirty="0"/>
            </a:br>
            <a:r>
              <a:rPr lang="en-US" dirty="0"/>
              <a:t>Loan and Property Information</a:t>
            </a:r>
          </a:p>
        </p:txBody>
      </p:sp>
      <p:sp>
        <p:nvSpPr>
          <p:cNvPr id="3" name="Content Placeholder 2">
            <a:extLst>
              <a:ext uri="{FF2B5EF4-FFF2-40B4-BE49-F238E27FC236}">
                <a16:creationId xmlns:a16="http://schemas.microsoft.com/office/drawing/2014/main" id="{13A9A559-6699-7543-B2FD-926FCBD98836}"/>
              </a:ext>
            </a:extLst>
          </p:cNvPr>
          <p:cNvSpPr>
            <a:spLocks noGrp="1"/>
          </p:cNvSpPr>
          <p:nvPr>
            <p:ph idx="1"/>
          </p:nvPr>
        </p:nvSpPr>
        <p:spPr>
          <a:xfrm>
            <a:off x="367861" y="3215390"/>
            <a:ext cx="3670739" cy="2318443"/>
          </a:xfrm>
        </p:spPr>
        <p:txBody>
          <a:bodyPr>
            <a:noAutofit/>
          </a:bodyPr>
          <a:lstStyle/>
          <a:p>
            <a:r>
              <a:rPr lang="en-US" dirty="0"/>
              <a:t>4a. Loan and Property Information</a:t>
            </a:r>
          </a:p>
          <a:p>
            <a:r>
              <a:rPr lang="en-US" dirty="0"/>
              <a:t>4b. Other New Mortgage Loans on the Property You Are Buying or Refinancing</a:t>
            </a:r>
          </a:p>
          <a:p>
            <a:r>
              <a:rPr lang="en-US" dirty="0"/>
              <a:t>4c. Rental Income on the Property You Want to Purchase</a:t>
            </a:r>
          </a:p>
          <a:p>
            <a:r>
              <a:rPr lang="en-US" dirty="0"/>
              <a:t>4d. Gifts or Grants You Have Been Given or Will Receive for this Loan</a:t>
            </a:r>
          </a:p>
        </p:txBody>
      </p:sp>
      <p:pic>
        <p:nvPicPr>
          <p:cNvPr id="4" name="Content Placeholder 7">
            <a:extLst>
              <a:ext uri="{FF2B5EF4-FFF2-40B4-BE49-F238E27FC236}">
                <a16:creationId xmlns:a16="http://schemas.microsoft.com/office/drawing/2014/main" id="{9660844B-A82A-1341-A769-46E938E337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06" t="-456" r="1886" b="28888"/>
          <a:stretch/>
        </p:blipFill>
        <p:spPr>
          <a:xfrm>
            <a:off x="4572000" y="548640"/>
            <a:ext cx="5605689" cy="5507321"/>
          </a:xfrm>
          <a:prstGeom prst="rect">
            <a:avLst/>
          </a:prstGeom>
          <a:solidFill>
            <a:schemeClr val="bg1"/>
          </a:solidFill>
          <a:ln>
            <a:solidFill>
              <a:schemeClr val="tx2"/>
            </a:solidFill>
          </a:ln>
        </p:spPr>
      </p:pic>
      <p:sp>
        <p:nvSpPr>
          <p:cNvPr id="5" name="Slide Number Placeholder 4">
            <a:extLst>
              <a:ext uri="{FF2B5EF4-FFF2-40B4-BE49-F238E27FC236}">
                <a16:creationId xmlns:a16="http://schemas.microsoft.com/office/drawing/2014/main" id="{B41D8405-0991-4818-806A-5BD47916F263}"/>
              </a:ext>
            </a:extLst>
          </p:cNvPr>
          <p:cNvSpPr>
            <a:spLocks noGrp="1"/>
          </p:cNvSpPr>
          <p:nvPr>
            <p:ph type="sldNum" sz="quarter" idx="12"/>
          </p:nvPr>
        </p:nvSpPr>
        <p:spPr/>
        <p:txBody>
          <a:bodyPr/>
          <a:lstStyle/>
          <a:p>
            <a:fld id="{E78A52BF-B1E0-4539-882D-D459EBC13E0C}" type="slidenum">
              <a:rPr lang="en-US" smtClean="0"/>
              <a:t>25</a:t>
            </a:fld>
            <a:endParaRPr lang="en-US"/>
          </a:p>
        </p:txBody>
      </p:sp>
    </p:spTree>
    <p:extLst>
      <p:ext uri="{BB962C8B-B14F-4D97-AF65-F5344CB8AC3E}">
        <p14:creationId xmlns:p14="http://schemas.microsoft.com/office/powerpoint/2010/main" val="3469389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dirty="0"/>
              <a:t>Section 5: Declarations</a:t>
            </a:r>
          </a:p>
        </p:txBody>
      </p:sp>
      <p:sp>
        <p:nvSpPr>
          <p:cNvPr id="5" name="Content Placeholder 4">
            <a:extLst>
              <a:ext uri="{FF2B5EF4-FFF2-40B4-BE49-F238E27FC236}">
                <a16:creationId xmlns:a16="http://schemas.microsoft.com/office/drawing/2014/main" id="{BA048DFE-0A7F-DF48-A997-F6FFB05632BD}"/>
              </a:ext>
            </a:extLst>
          </p:cNvPr>
          <p:cNvSpPr>
            <a:spLocks noGrp="1"/>
          </p:cNvSpPr>
          <p:nvPr>
            <p:ph idx="1"/>
          </p:nvPr>
        </p:nvSpPr>
        <p:spPr>
          <a:xfrm>
            <a:off x="367861" y="3215390"/>
            <a:ext cx="3670739" cy="2318443"/>
          </a:xfrm>
        </p:spPr>
        <p:txBody>
          <a:bodyPr>
            <a:normAutofit/>
          </a:bodyPr>
          <a:lstStyle/>
          <a:p>
            <a:r>
              <a:rPr lang="en-US" dirty="0"/>
              <a:t>5a. About this Property and Your Money for this Loan</a:t>
            </a:r>
          </a:p>
          <a:p>
            <a:r>
              <a:rPr lang="en-US" dirty="0"/>
              <a:t>5b. About your Finances</a:t>
            </a:r>
          </a:p>
        </p:txBody>
      </p:sp>
      <p:pic>
        <p:nvPicPr>
          <p:cNvPr id="11" name="Picture 10">
            <a:extLst>
              <a:ext uri="{FF2B5EF4-FFF2-40B4-BE49-F238E27FC236}">
                <a16:creationId xmlns:a16="http://schemas.microsoft.com/office/drawing/2014/main" id="{8ADAE963-BC86-5340-B138-93189575E2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821" t="1534" r="-1821" b="26836"/>
          <a:stretch/>
        </p:blipFill>
        <p:spPr>
          <a:xfrm>
            <a:off x="4572000" y="548640"/>
            <a:ext cx="5767662" cy="5346560"/>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1D2CDBBB-9929-43FD-8A36-DFA44A3FFBDA}"/>
              </a:ext>
            </a:extLst>
          </p:cNvPr>
          <p:cNvSpPr>
            <a:spLocks noGrp="1"/>
          </p:cNvSpPr>
          <p:nvPr>
            <p:ph type="sldNum" sz="quarter" idx="12"/>
          </p:nvPr>
        </p:nvSpPr>
        <p:spPr/>
        <p:txBody>
          <a:bodyPr/>
          <a:lstStyle/>
          <a:p>
            <a:fld id="{E78A52BF-B1E0-4539-882D-D459EBC13E0C}" type="slidenum">
              <a:rPr lang="en-US" smtClean="0"/>
              <a:t>26</a:t>
            </a:fld>
            <a:endParaRPr lang="en-US"/>
          </a:p>
        </p:txBody>
      </p:sp>
    </p:spTree>
    <p:extLst>
      <p:ext uri="{BB962C8B-B14F-4D97-AF65-F5344CB8AC3E}">
        <p14:creationId xmlns:p14="http://schemas.microsoft.com/office/powerpoint/2010/main" val="86265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dirty="0"/>
              <a:t>Section 6: Acknowledgments and Agreements</a:t>
            </a:r>
          </a:p>
        </p:txBody>
      </p:sp>
      <p:sp>
        <p:nvSpPr>
          <p:cNvPr id="4" name="Content Placeholder 3">
            <a:extLst>
              <a:ext uri="{FF2B5EF4-FFF2-40B4-BE49-F238E27FC236}">
                <a16:creationId xmlns:a16="http://schemas.microsoft.com/office/drawing/2014/main" id="{2B131B78-BD56-D243-B1C7-FDE2CDDF4E5D}"/>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8ADAE963-BC86-5340-B138-93189575E2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043" t="2645" r="2664" b="11319"/>
          <a:stretch/>
        </p:blipFill>
        <p:spPr>
          <a:xfrm>
            <a:off x="4572000" y="548640"/>
            <a:ext cx="5228780" cy="6174096"/>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027016DC-99A6-4019-910D-951CFA21609E}"/>
              </a:ext>
            </a:extLst>
          </p:cNvPr>
          <p:cNvSpPr>
            <a:spLocks noGrp="1"/>
          </p:cNvSpPr>
          <p:nvPr>
            <p:ph type="sldNum" sz="quarter" idx="12"/>
          </p:nvPr>
        </p:nvSpPr>
        <p:spPr/>
        <p:txBody>
          <a:bodyPr/>
          <a:lstStyle/>
          <a:p>
            <a:fld id="{E78A52BF-B1E0-4539-882D-D459EBC13E0C}" type="slidenum">
              <a:rPr lang="en-US" smtClean="0"/>
              <a:t>27</a:t>
            </a:fld>
            <a:endParaRPr lang="en-US"/>
          </a:p>
        </p:txBody>
      </p:sp>
    </p:spTree>
    <p:extLst>
      <p:ext uri="{BB962C8B-B14F-4D97-AF65-F5344CB8AC3E}">
        <p14:creationId xmlns:p14="http://schemas.microsoft.com/office/powerpoint/2010/main" val="1126333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fontScale="90000"/>
          </a:bodyPr>
          <a:lstStyle/>
          <a:p>
            <a:r>
              <a:rPr lang="en-US" dirty="0"/>
              <a:t>Section 7: Military Service </a:t>
            </a:r>
            <a:br>
              <a:rPr lang="en-US" dirty="0"/>
            </a:br>
            <a:br>
              <a:rPr lang="en-US" dirty="0"/>
            </a:br>
            <a:r>
              <a:rPr lang="en-US" dirty="0"/>
              <a:t>Section 8: Demographic Information</a:t>
            </a:r>
          </a:p>
        </p:txBody>
      </p:sp>
      <p:sp>
        <p:nvSpPr>
          <p:cNvPr id="3" name="Content Placeholder 2">
            <a:extLst>
              <a:ext uri="{FF2B5EF4-FFF2-40B4-BE49-F238E27FC236}">
                <a16:creationId xmlns:a16="http://schemas.microsoft.com/office/drawing/2014/main" id="{D2BCCBE2-1BBB-0947-A94F-B6EEAB1C9E1B}"/>
              </a:ext>
            </a:extLst>
          </p:cNvPr>
          <p:cNvSpPr>
            <a:spLocks noGrp="1"/>
          </p:cNvSpPr>
          <p:nvPr>
            <p:ph idx="1"/>
          </p:nvPr>
        </p:nvSpPr>
        <p:spPr/>
        <p:txBody>
          <a:bodyPr/>
          <a:lstStyle/>
          <a:p>
            <a:endParaRPr lang="en-US"/>
          </a:p>
        </p:txBody>
      </p:sp>
      <p:pic>
        <p:nvPicPr>
          <p:cNvPr id="12" name="Picture 11">
            <a:extLst>
              <a:ext uri="{FF2B5EF4-FFF2-40B4-BE49-F238E27FC236}">
                <a16:creationId xmlns:a16="http://schemas.microsoft.com/office/drawing/2014/main" id="{8B5A8013-7DE8-3F4B-AD5C-8A50E45351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95" t="1443" r="3758" b="15403"/>
          <a:stretch/>
        </p:blipFill>
        <p:spPr>
          <a:xfrm>
            <a:off x="4572000" y="266540"/>
            <a:ext cx="5669280" cy="6480191"/>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A7067EF4-B4EE-46B3-969E-50418D0447DC}"/>
              </a:ext>
            </a:extLst>
          </p:cNvPr>
          <p:cNvSpPr>
            <a:spLocks noGrp="1"/>
          </p:cNvSpPr>
          <p:nvPr>
            <p:ph type="sldNum" sz="quarter" idx="12"/>
          </p:nvPr>
        </p:nvSpPr>
        <p:spPr/>
        <p:txBody>
          <a:bodyPr/>
          <a:lstStyle/>
          <a:p>
            <a:fld id="{E78A52BF-B1E0-4539-882D-D459EBC13E0C}" type="slidenum">
              <a:rPr lang="en-US" smtClean="0"/>
              <a:t>28</a:t>
            </a:fld>
            <a:endParaRPr lang="en-US"/>
          </a:p>
        </p:txBody>
      </p:sp>
    </p:spTree>
    <p:extLst>
      <p:ext uri="{BB962C8B-B14F-4D97-AF65-F5344CB8AC3E}">
        <p14:creationId xmlns:p14="http://schemas.microsoft.com/office/powerpoint/2010/main" val="346822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dirty="0"/>
              <a:t>Section 9: Loan Originator Information</a:t>
            </a:r>
          </a:p>
        </p:txBody>
      </p:sp>
      <p:sp>
        <p:nvSpPr>
          <p:cNvPr id="4" name="Content Placeholder 3">
            <a:extLst>
              <a:ext uri="{FF2B5EF4-FFF2-40B4-BE49-F238E27FC236}">
                <a16:creationId xmlns:a16="http://schemas.microsoft.com/office/drawing/2014/main" id="{D2171B01-893D-DF46-BBE2-7AFF14EA189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3DB11AE-5D4B-7042-9651-4154DC2A0B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56" t="2364" r="2793" b="64452"/>
          <a:stretch/>
        </p:blipFill>
        <p:spPr>
          <a:xfrm>
            <a:off x="4572000" y="1181430"/>
            <a:ext cx="5669280" cy="2561351"/>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CEA23A7F-AE9F-443F-81C9-1A76F6AD3900}"/>
              </a:ext>
            </a:extLst>
          </p:cNvPr>
          <p:cNvSpPr>
            <a:spLocks noGrp="1"/>
          </p:cNvSpPr>
          <p:nvPr>
            <p:ph type="sldNum" sz="quarter" idx="12"/>
          </p:nvPr>
        </p:nvSpPr>
        <p:spPr/>
        <p:txBody>
          <a:bodyPr/>
          <a:lstStyle/>
          <a:p>
            <a:fld id="{E78A52BF-B1E0-4539-882D-D459EBC13E0C}" type="slidenum">
              <a:rPr lang="en-US" smtClean="0"/>
              <a:t>29</a:t>
            </a:fld>
            <a:endParaRPr lang="en-US"/>
          </a:p>
        </p:txBody>
      </p:sp>
    </p:spTree>
    <p:extLst>
      <p:ext uri="{BB962C8B-B14F-4D97-AF65-F5344CB8AC3E}">
        <p14:creationId xmlns:p14="http://schemas.microsoft.com/office/powerpoint/2010/main" val="384881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18A8-1554-9641-B0B2-8E7869EFFB01}"/>
              </a:ext>
            </a:extLst>
          </p:cNvPr>
          <p:cNvSpPr>
            <a:spLocks noGrp="1"/>
          </p:cNvSpPr>
          <p:nvPr>
            <p:ph type="title"/>
          </p:nvPr>
        </p:nvSpPr>
        <p:spPr/>
        <p:txBody>
          <a:bodyPr>
            <a:normAutofit/>
          </a:bodyPr>
          <a:lstStyle/>
          <a:p>
            <a:r>
              <a:rPr lang="en-US" sz="3600" dirty="0">
                <a:latin typeface="Georgia Pro Black" panose="02040502050405020303" pitchFamily="18" charset="0"/>
              </a:rPr>
              <a:t>Today’s Presentation</a:t>
            </a:r>
          </a:p>
        </p:txBody>
      </p:sp>
      <p:sp>
        <p:nvSpPr>
          <p:cNvPr id="3" name="Content Placeholder 2">
            <a:extLst>
              <a:ext uri="{FF2B5EF4-FFF2-40B4-BE49-F238E27FC236}">
                <a16:creationId xmlns:a16="http://schemas.microsoft.com/office/drawing/2014/main" id="{1C7FA055-5F35-5849-94D8-9C1D01029457}"/>
              </a:ext>
            </a:extLst>
          </p:cNvPr>
          <p:cNvSpPr>
            <a:spLocks noGrp="1"/>
          </p:cNvSpPr>
          <p:nvPr>
            <p:ph idx="1"/>
          </p:nvPr>
        </p:nvSpPr>
        <p:spPr/>
        <p:txBody>
          <a:bodyPr/>
          <a:lstStyle/>
          <a:p>
            <a:r>
              <a:rPr lang="en-US" b="1" dirty="0"/>
              <a:t>Chapter 1: </a:t>
            </a:r>
            <a:r>
              <a:rPr lang="en-US" dirty="0"/>
              <a:t>The Mortgage Cycle</a:t>
            </a:r>
          </a:p>
          <a:p>
            <a:r>
              <a:rPr lang="en-US" b="1" dirty="0"/>
              <a:t>Chapter 2: </a:t>
            </a:r>
            <a:r>
              <a:rPr lang="en-US" dirty="0"/>
              <a:t>Originating the Loan</a:t>
            </a:r>
          </a:p>
          <a:p>
            <a:r>
              <a:rPr lang="en-US" b="1" dirty="0"/>
              <a:t>Chapter 3: </a:t>
            </a:r>
            <a:r>
              <a:rPr lang="en-US" dirty="0"/>
              <a:t>Processing the Loan</a:t>
            </a:r>
          </a:p>
          <a:p>
            <a:r>
              <a:rPr lang="en-US" b="1" dirty="0"/>
              <a:t>Chapter 4: </a:t>
            </a:r>
            <a:r>
              <a:rPr lang="en-US" dirty="0"/>
              <a:t>Underwriting</a:t>
            </a:r>
          </a:p>
          <a:p>
            <a:r>
              <a:rPr lang="en-US" b="1" dirty="0"/>
              <a:t>Chapter 5: </a:t>
            </a:r>
            <a:r>
              <a:rPr lang="en-US" dirty="0"/>
              <a:t>Understanding Private Mortgage Insurance</a:t>
            </a:r>
          </a:p>
        </p:txBody>
      </p:sp>
      <p:sp>
        <p:nvSpPr>
          <p:cNvPr id="4" name="Slide Number Placeholder 3">
            <a:extLst>
              <a:ext uri="{FF2B5EF4-FFF2-40B4-BE49-F238E27FC236}">
                <a16:creationId xmlns:a16="http://schemas.microsoft.com/office/drawing/2014/main" id="{4E757073-673A-4C28-A46C-BEC8C06FB904}"/>
              </a:ext>
            </a:extLst>
          </p:cNvPr>
          <p:cNvSpPr>
            <a:spLocks noGrp="1"/>
          </p:cNvSpPr>
          <p:nvPr>
            <p:ph type="sldNum" sz="quarter" idx="12"/>
          </p:nvPr>
        </p:nvSpPr>
        <p:spPr/>
        <p:txBody>
          <a:bodyPr/>
          <a:lstStyle/>
          <a:p>
            <a:fld id="{E78A52BF-B1E0-4539-882D-D459EBC13E0C}" type="slidenum">
              <a:rPr lang="en-US" smtClean="0"/>
              <a:t>3</a:t>
            </a:fld>
            <a:endParaRPr lang="en-US"/>
          </a:p>
        </p:txBody>
      </p:sp>
    </p:spTree>
    <p:extLst>
      <p:ext uri="{BB962C8B-B14F-4D97-AF65-F5344CB8AC3E}">
        <p14:creationId xmlns:p14="http://schemas.microsoft.com/office/powerpoint/2010/main" val="3687003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dirty="0"/>
              <a:t>Lender Loan Information </a:t>
            </a:r>
          </a:p>
        </p:txBody>
      </p:sp>
      <p:sp>
        <p:nvSpPr>
          <p:cNvPr id="4" name="Content Placeholder 3">
            <a:extLst>
              <a:ext uri="{FF2B5EF4-FFF2-40B4-BE49-F238E27FC236}">
                <a16:creationId xmlns:a16="http://schemas.microsoft.com/office/drawing/2014/main" id="{D2171B01-893D-DF46-BBE2-7AFF14EA1899}"/>
              </a:ext>
            </a:extLst>
          </p:cNvPr>
          <p:cNvSpPr>
            <a:spLocks noGrp="1"/>
          </p:cNvSpPr>
          <p:nvPr>
            <p:ph idx="1"/>
          </p:nvPr>
        </p:nvSpPr>
        <p:spPr/>
        <p:txBody>
          <a:bodyPr/>
          <a:lstStyle/>
          <a:p>
            <a:r>
              <a:rPr lang="en-US" dirty="0"/>
              <a:t>L1. Property and Loan Information</a:t>
            </a:r>
          </a:p>
          <a:p>
            <a:r>
              <a:rPr lang="en-US" dirty="0"/>
              <a:t>L2. Title Information</a:t>
            </a:r>
          </a:p>
          <a:p>
            <a:r>
              <a:rPr lang="en-US" dirty="0"/>
              <a:t>L3. Mortgage Loan Information</a:t>
            </a:r>
          </a:p>
          <a:p>
            <a:endParaRPr lang="en-US" dirty="0"/>
          </a:p>
        </p:txBody>
      </p:sp>
      <p:pic>
        <p:nvPicPr>
          <p:cNvPr id="5" name="Picture 4">
            <a:extLst>
              <a:ext uri="{FF2B5EF4-FFF2-40B4-BE49-F238E27FC236}">
                <a16:creationId xmlns:a16="http://schemas.microsoft.com/office/drawing/2014/main" id="{3CB3905D-11ED-6847-972F-33BC88F8EF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607" t="5837" r="5793" b="9699"/>
          <a:stretch/>
        </p:blipFill>
        <p:spPr>
          <a:xfrm>
            <a:off x="4572000" y="365760"/>
            <a:ext cx="5022937" cy="6196890"/>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0F5FC053-5807-4EF8-8D80-378B1BE55EF3}"/>
              </a:ext>
            </a:extLst>
          </p:cNvPr>
          <p:cNvSpPr>
            <a:spLocks noGrp="1"/>
          </p:cNvSpPr>
          <p:nvPr>
            <p:ph type="sldNum" sz="quarter" idx="12"/>
          </p:nvPr>
        </p:nvSpPr>
        <p:spPr/>
        <p:txBody>
          <a:bodyPr/>
          <a:lstStyle/>
          <a:p>
            <a:fld id="{E78A52BF-B1E0-4539-882D-D459EBC13E0C}" type="slidenum">
              <a:rPr lang="en-US" smtClean="0"/>
              <a:t>30</a:t>
            </a:fld>
            <a:endParaRPr lang="en-US"/>
          </a:p>
        </p:txBody>
      </p:sp>
    </p:spTree>
    <p:extLst>
      <p:ext uri="{BB962C8B-B14F-4D97-AF65-F5344CB8AC3E}">
        <p14:creationId xmlns:p14="http://schemas.microsoft.com/office/powerpoint/2010/main" val="312059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231D2-8AEE-E940-B129-99BB89D144E3}"/>
              </a:ext>
            </a:extLst>
          </p:cNvPr>
          <p:cNvSpPr>
            <a:spLocks noGrp="1"/>
          </p:cNvSpPr>
          <p:nvPr>
            <p:ph idx="1"/>
          </p:nvPr>
        </p:nvSpPr>
        <p:spPr/>
        <p:txBody>
          <a:bodyPr/>
          <a:lstStyle/>
          <a:p>
            <a:r>
              <a:rPr lang="en-US" b="1" dirty="0"/>
              <a:t>Principal</a:t>
            </a:r>
          </a:p>
          <a:p>
            <a:r>
              <a:rPr lang="en-US" b="1" dirty="0"/>
              <a:t>Interest </a:t>
            </a:r>
          </a:p>
          <a:p>
            <a:r>
              <a:rPr lang="en-US" b="1" dirty="0"/>
              <a:t>Taxes</a:t>
            </a:r>
          </a:p>
          <a:p>
            <a:r>
              <a:rPr lang="en-US" b="1" dirty="0"/>
              <a:t>Insurance</a:t>
            </a:r>
          </a:p>
          <a:p>
            <a:r>
              <a:rPr lang="en-US" b="1" dirty="0"/>
              <a:t>All other</a:t>
            </a:r>
          </a:p>
        </p:txBody>
      </p:sp>
      <p:sp>
        <p:nvSpPr>
          <p:cNvPr id="18" name="Text Placeholder 17">
            <a:extLst>
              <a:ext uri="{FF2B5EF4-FFF2-40B4-BE49-F238E27FC236}">
                <a16:creationId xmlns:a16="http://schemas.microsoft.com/office/drawing/2014/main" id="{E39A1AC8-699F-C941-B1AE-C1F9E5906CF2}"/>
              </a:ext>
            </a:extLst>
          </p:cNvPr>
          <p:cNvSpPr>
            <a:spLocks noGrp="1"/>
          </p:cNvSpPr>
          <p:nvPr>
            <p:ph type="body" sz="quarter" idx="13"/>
          </p:nvPr>
        </p:nvSpPr>
        <p:spPr/>
        <p:txBody>
          <a:bodyPr/>
          <a:lstStyle/>
          <a:p>
            <a:r>
              <a:rPr lang="en-US" dirty="0"/>
              <a:t>PITIA</a:t>
            </a:r>
          </a:p>
        </p:txBody>
      </p:sp>
      <p:sp>
        <p:nvSpPr>
          <p:cNvPr id="2" name="Slide Number Placeholder 1">
            <a:extLst>
              <a:ext uri="{FF2B5EF4-FFF2-40B4-BE49-F238E27FC236}">
                <a16:creationId xmlns:a16="http://schemas.microsoft.com/office/drawing/2014/main" id="{9118369D-B0EC-4465-BA29-9C0B8C475CBE}"/>
              </a:ext>
            </a:extLst>
          </p:cNvPr>
          <p:cNvSpPr>
            <a:spLocks noGrp="1"/>
          </p:cNvSpPr>
          <p:nvPr>
            <p:ph type="sldNum" sz="quarter" idx="12"/>
          </p:nvPr>
        </p:nvSpPr>
        <p:spPr/>
        <p:txBody>
          <a:bodyPr/>
          <a:lstStyle/>
          <a:p>
            <a:fld id="{E78A52BF-B1E0-4539-882D-D459EBC13E0C}" type="slidenum">
              <a:rPr lang="en-US" smtClean="0"/>
              <a:t>31</a:t>
            </a:fld>
            <a:endParaRPr lang="en-US"/>
          </a:p>
        </p:txBody>
      </p:sp>
    </p:spTree>
    <p:extLst>
      <p:ext uri="{BB962C8B-B14F-4D97-AF65-F5344CB8AC3E}">
        <p14:creationId xmlns:p14="http://schemas.microsoft.com/office/powerpoint/2010/main" val="160867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556628-F071-BB48-B4FF-929FEDFB16F0}"/>
              </a:ext>
            </a:extLst>
          </p:cNvPr>
          <p:cNvSpPr>
            <a:spLocks noGrp="1"/>
          </p:cNvSpPr>
          <p:nvPr>
            <p:ph type="title"/>
          </p:nvPr>
        </p:nvSpPr>
        <p:spPr>
          <a:xfrm>
            <a:off x="367862" y="1092850"/>
            <a:ext cx="3670738" cy="1986016"/>
          </a:xfrm>
        </p:spPr>
        <p:txBody>
          <a:bodyPr>
            <a:normAutofit/>
          </a:bodyPr>
          <a:lstStyle/>
          <a:p>
            <a:r>
              <a:rPr lang="en-US" dirty="0"/>
              <a:t>Lender Loan Information</a:t>
            </a:r>
          </a:p>
        </p:txBody>
      </p:sp>
      <p:sp>
        <p:nvSpPr>
          <p:cNvPr id="4" name="Content Placeholder 3">
            <a:extLst>
              <a:ext uri="{FF2B5EF4-FFF2-40B4-BE49-F238E27FC236}">
                <a16:creationId xmlns:a16="http://schemas.microsoft.com/office/drawing/2014/main" id="{D2171B01-893D-DF46-BBE2-7AFF14EA1899}"/>
              </a:ext>
            </a:extLst>
          </p:cNvPr>
          <p:cNvSpPr>
            <a:spLocks noGrp="1"/>
          </p:cNvSpPr>
          <p:nvPr>
            <p:ph idx="1"/>
          </p:nvPr>
        </p:nvSpPr>
        <p:spPr/>
        <p:txBody>
          <a:bodyPr/>
          <a:lstStyle/>
          <a:p>
            <a:r>
              <a:rPr lang="en-US" dirty="0"/>
              <a:t>L4. Qualifying the Borrower – Minimum Required Funds or Cash Back</a:t>
            </a:r>
          </a:p>
          <a:p>
            <a:endParaRPr lang="en-US" dirty="0"/>
          </a:p>
        </p:txBody>
      </p:sp>
      <p:pic>
        <p:nvPicPr>
          <p:cNvPr id="5" name="Picture 4">
            <a:extLst>
              <a:ext uri="{FF2B5EF4-FFF2-40B4-BE49-F238E27FC236}">
                <a16:creationId xmlns:a16="http://schemas.microsoft.com/office/drawing/2014/main" id="{0C450726-69BB-2241-B7D5-682091B838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804" t="5970" r="5677" b="10684"/>
          <a:stretch/>
        </p:blipFill>
        <p:spPr>
          <a:xfrm>
            <a:off x="4572000" y="365760"/>
            <a:ext cx="5020056" cy="6116983"/>
          </a:xfrm>
          <a:prstGeom prst="rect">
            <a:avLst/>
          </a:prstGeom>
          <a:solidFill>
            <a:schemeClr val="bg1"/>
          </a:solidFill>
          <a:ln>
            <a:solidFill>
              <a:schemeClr val="tx2"/>
            </a:solidFill>
          </a:ln>
        </p:spPr>
      </p:pic>
      <p:sp>
        <p:nvSpPr>
          <p:cNvPr id="2" name="Slide Number Placeholder 1">
            <a:extLst>
              <a:ext uri="{FF2B5EF4-FFF2-40B4-BE49-F238E27FC236}">
                <a16:creationId xmlns:a16="http://schemas.microsoft.com/office/drawing/2014/main" id="{AE02354F-C2F6-48DE-B47A-8BFE98F66E9E}"/>
              </a:ext>
            </a:extLst>
          </p:cNvPr>
          <p:cNvSpPr>
            <a:spLocks noGrp="1"/>
          </p:cNvSpPr>
          <p:nvPr>
            <p:ph type="sldNum" sz="quarter" idx="12"/>
          </p:nvPr>
        </p:nvSpPr>
        <p:spPr/>
        <p:txBody>
          <a:bodyPr/>
          <a:lstStyle/>
          <a:p>
            <a:fld id="{E78A52BF-B1E0-4539-882D-D459EBC13E0C}" type="slidenum">
              <a:rPr lang="en-US" smtClean="0"/>
              <a:t>32</a:t>
            </a:fld>
            <a:endParaRPr lang="en-US"/>
          </a:p>
        </p:txBody>
      </p:sp>
    </p:spTree>
    <p:extLst>
      <p:ext uri="{BB962C8B-B14F-4D97-AF65-F5344CB8AC3E}">
        <p14:creationId xmlns:p14="http://schemas.microsoft.com/office/powerpoint/2010/main" val="2377029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3851-6FD2-6849-96E6-F45FA87BEED2}"/>
              </a:ext>
            </a:extLst>
          </p:cNvPr>
          <p:cNvSpPr>
            <a:spLocks noGrp="1"/>
          </p:cNvSpPr>
          <p:nvPr>
            <p:ph type="title"/>
          </p:nvPr>
        </p:nvSpPr>
        <p:spPr>
          <a:xfrm>
            <a:off x="4704080" y="660399"/>
            <a:ext cx="1768909" cy="352136"/>
          </a:xfrm>
        </p:spPr>
        <p:txBody>
          <a:bodyPr/>
          <a:lstStyle/>
          <a:p>
            <a:r>
              <a:rPr lang="en-US" dirty="0">
                <a:solidFill>
                  <a:schemeClr val="tx2"/>
                </a:solidFill>
              </a:rPr>
              <a:t>Chapter Three</a:t>
            </a:r>
          </a:p>
        </p:txBody>
      </p:sp>
      <p:sp>
        <p:nvSpPr>
          <p:cNvPr id="3" name="Content Placeholder 2">
            <a:extLst>
              <a:ext uri="{FF2B5EF4-FFF2-40B4-BE49-F238E27FC236}">
                <a16:creationId xmlns:a16="http://schemas.microsoft.com/office/drawing/2014/main" id="{9CF0C83D-4355-CE49-9A69-628D5C739041}"/>
              </a:ext>
            </a:extLst>
          </p:cNvPr>
          <p:cNvSpPr>
            <a:spLocks noGrp="1"/>
          </p:cNvSpPr>
          <p:nvPr>
            <p:ph idx="1"/>
          </p:nvPr>
        </p:nvSpPr>
        <p:spPr/>
        <p:txBody>
          <a:bodyPr/>
          <a:lstStyle/>
          <a:p>
            <a:r>
              <a:rPr lang="en-US" dirty="0"/>
              <a:t>Processing Responsibilities</a:t>
            </a:r>
          </a:p>
          <a:p>
            <a:r>
              <a:rPr lang="en-US" dirty="0"/>
              <a:t>Why all the Documentation?</a:t>
            </a:r>
          </a:p>
          <a:p>
            <a:r>
              <a:rPr lang="en-US" dirty="0"/>
              <a:t>Efficiencies of Automated Underwriting</a:t>
            </a:r>
          </a:p>
          <a:p>
            <a:r>
              <a:rPr lang="en-US" dirty="0"/>
              <a:t>Preparing the Loan for Underwriting </a:t>
            </a:r>
          </a:p>
          <a:p>
            <a:endParaRPr lang="en-US" dirty="0"/>
          </a:p>
        </p:txBody>
      </p:sp>
      <p:sp>
        <p:nvSpPr>
          <p:cNvPr id="4" name="Text Placeholder 3">
            <a:extLst>
              <a:ext uri="{FF2B5EF4-FFF2-40B4-BE49-F238E27FC236}">
                <a16:creationId xmlns:a16="http://schemas.microsoft.com/office/drawing/2014/main" id="{5FFF834C-6958-8B43-9125-E9C71591B842}"/>
              </a:ext>
            </a:extLst>
          </p:cNvPr>
          <p:cNvSpPr>
            <a:spLocks noGrp="1"/>
          </p:cNvSpPr>
          <p:nvPr>
            <p:ph type="body" sz="quarter" idx="13"/>
          </p:nvPr>
        </p:nvSpPr>
        <p:spPr/>
        <p:txBody>
          <a:bodyPr/>
          <a:lstStyle/>
          <a:p>
            <a:r>
              <a:rPr lang="en-US" dirty="0"/>
              <a:t>Processing the Loan</a:t>
            </a:r>
          </a:p>
        </p:txBody>
      </p:sp>
      <p:pic>
        <p:nvPicPr>
          <p:cNvPr id="6" name="Picture Placeholder 14">
            <a:extLst>
              <a:ext uri="{FF2B5EF4-FFF2-40B4-BE49-F238E27FC236}">
                <a16:creationId xmlns:a16="http://schemas.microsoft.com/office/drawing/2014/main" id="{7FD5DFCF-F6A8-CC45-82BF-447139D56C0D}"/>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489539" y="846138"/>
            <a:ext cx="3187700" cy="5029200"/>
          </a:xfrm>
          <a:prstGeom prst="rect">
            <a:avLst/>
          </a:prstGeom>
        </p:spPr>
      </p:pic>
      <p:sp>
        <p:nvSpPr>
          <p:cNvPr id="5" name="Slide Number Placeholder 4">
            <a:extLst>
              <a:ext uri="{FF2B5EF4-FFF2-40B4-BE49-F238E27FC236}">
                <a16:creationId xmlns:a16="http://schemas.microsoft.com/office/drawing/2014/main" id="{2E30B652-61B3-49AF-81FD-DA7C10D12301}"/>
              </a:ext>
            </a:extLst>
          </p:cNvPr>
          <p:cNvSpPr>
            <a:spLocks noGrp="1"/>
          </p:cNvSpPr>
          <p:nvPr>
            <p:ph type="sldNum" sz="quarter" idx="12"/>
          </p:nvPr>
        </p:nvSpPr>
        <p:spPr/>
        <p:txBody>
          <a:bodyPr/>
          <a:lstStyle/>
          <a:p>
            <a:fld id="{E78A52BF-B1E0-4539-882D-D459EBC13E0C}" type="slidenum">
              <a:rPr lang="en-US" smtClean="0"/>
              <a:t>33</a:t>
            </a:fld>
            <a:endParaRPr lang="en-US"/>
          </a:p>
        </p:txBody>
      </p:sp>
    </p:spTree>
    <p:extLst>
      <p:ext uri="{BB962C8B-B14F-4D97-AF65-F5344CB8AC3E}">
        <p14:creationId xmlns:p14="http://schemas.microsoft.com/office/powerpoint/2010/main" val="31830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Processing Responsibilities</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r>
              <a:rPr lang="en-US" dirty="0"/>
              <a:t>Ensuring data integrity</a:t>
            </a:r>
          </a:p>
          <a:p>
            <a:r>
              <a:rPr lang="en-US" dirty="0"/>
              <a:t>Keeping the lines of communication open</a:t>
            </a:r>
          </a:p>
          <a:p>
            <a:r>
              <a:rPr lang="en-US" dirty="0"/>
              <a:t>Gathering and verifying documentation</a:t>
            </a:r>
          </a:p>
          <a:p>
            <a:r>
              <a:rPr lang="en-US" dirty="0"/>
              <a:t>Preparing and submitting a thorough, accurate loan file</a:t>
            </a:r>
          </a:p>
          <a:p>
            <a:r>
              <a:rPr lang="en-US" dirty="0"/>
              <a:t>Satisfying underwriting conditions</a:t>
            </a:r>
          </a:p>
          <a:p>
            <a:r>
              <a:rPr lang="en-US" dirty="0"/>
              <a:t>Preparing the loan for closing</a:t>
            </a:r>
          </a:p>
        </p:txBody>
      </p:sp>
      <p:sp>
        <p:nvSpPr>
          <p:cNvPr id="4" name="Slide Number Placeholder 3">
            <a:extLst>
              <a:ext uri="{FF2B5EF4-FFF2-40B4-BE49-F238E27FC236}">
                <a16:creationId xmlns:a16="http://schemas.microsoft.com/office/drawing/2014/main" id="{D71964D3-3C48-406E-A78D-EF89F28C5C14}"/>
              </a:ext>
            </a:extLst>
          </p:cNvPr>
          <p:cNvSpPr>
            <a:spLocks noGrp="1"/>
          </p:cNvSpPr>
          <p:nvPr>
            <p:ph type="sldNum" sz="quarter" idx="12"/>
          </p:nvPr>
        </p:nvSpPr>
        <p:spPr/>
        <p:txBody>
          <a:bodyPr/>
          <a:lstStyle/>
          <a:p>
            <a:fld id="{E78A52BF-B1E0-4539-882D-D459EBC13E0C}" type="slidenum">
              <a:rPr lang="en-US" smtClean="0"/>
              <a:t>34</a:t>
            </a:fld>
            <a:endParaRPr lang="en-US"/>
          </a:p>
        </p:txBody>
      </p:sp>
    </p:spTree>
    <p:extLst>
      <p:ext uri="{BB962C8B-B14F-4D97-AF65-F5344CB8AC3E}">
        <p14:creationId xmlns:p14="http://schemas.microsoft.com/office/powerpoint/2010/main" val="2113443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Why All the Documentation?</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pPr marL="0" indent="0">
              <a:buNone/>
            </a:pPr>
            <a:r>
              <a:rPr lang="en-US" b="1" dirty="0"/>
              <a:t>Documentation validates:</a:t>
            </a:r>
          </a:p>
          <a:p>
            <a:pPr lvl="1"/>
            <a:r>
              <a:rPr lang="en-US" dirty="0"/>
              <a:t>Property value</a:t>
            </a:r>
          </a:p>
          <a:p>
            <a:pPr lvl="1"/>
            <a:r>
              <a:rPr lang="en-US" dirty="0"/>
              <a:t>Source of down payment</a:t>
            </a:r>
          </a:p>
          <a:p>
            <a:pPr lvl="1"/>
            <a:r>
              <a:rPr lang="en-US" dirty="0"/>
              <a:t>Employment history</a:t>
            </a:r>
          </a:p>
          <a:p>
            <a:pPr lvl="1"/>
            <a:r>
              <a:rPr lang="en-US" dirty="0"/>
              <a:t>Income, assets and liabilities</a:t>
            </a:r>
          </a:p>
          <a:p>
            <a:pPr lvl="1"/>
            <a:r>
              <a:rPr lang="en-US" dirty="0"/>
              <a:t>Present and proposed housing expense</a:t>
            </a:r>
          </a:p>
        </p:txBody>
      </p:sp>
      <p:sp>
        <p:nvSpPr>
          <p:cNvPr id="4" name="Slide Number Placeholder 3">
            <a:extLst>
              <a:ext uri="{FF2B5EF4-FFF2-40B4-BE49-F238E27FC236}">
                <a16:creationId xmlns:a16="http://schemas.microsoft.com/office/drawing/2014/main" id="{9EB882AA-2DBD-4AE9-A61F-99F6EC2DD2F1}"/>
              </a:ext>
            </a:extLst>
          </p:cNvPr>
          <p:cNvSpPr>
            <a:spLocks noGrp="1"/>
          </p:cNvSpPr>
          <p:nvPr>
            <p:ph type="sldNum" sz="quarter" idx="12"/>
          </p:nvPr>
        </p:nvSpPr>
        <p:spPr/>
        <p:txBody>
          <a:bodyPr/>
          <a:lstStyle/>
          <a:p>
            <a:fld id="{E78A52BF-B1E0-4539-882D-D459EBC13E0C}" type="slidenum">
              <a:rPr lang="en-US" smtClean="0"/>
              <a:t>35</a:t>
            </a:fld>
            <a:endParaRPr lang="en-US"/>
          </a:p>
        </p:txBody>
      </p:sp>
    </p:spTree>
    <p:extLst>
      <p:ext uri="{BB962C8B-B14F-4D97-AF65-F5344CB8AC3E}">
        <p14:creationId xmlns:p14="http://schemas.microsoft.com/office/powerpoint/2010/main" val="1895889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Loan Documentation</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r>
              <a:rPr lang="en-US" dirty="0"/>
              <a:t>How much documentation is required?</a:t>
            </a:r>
          </a:p>
          <a:p>
            <a:r>
              <a:rPr lang="en-US" dirty="0"/>
              <a:t>How is documentation procured?</a:t>
            </a:r>
          </a:p>
          <a:p>
            <a:pPr lvl="1"/>
            <a:r>
              <a:rPr lang="en-US" dirty="0"/>
              <a:t>Standard verification</a:t>
            </a:r>
          </a:p>
          <a:p>
            <a:pPr lvl="1"/>
            <a:r>
              <a:rPr lang="en-US" dirty="0"/>
              <a:t>Electronic verification</a:t>
            </a:r>
          </a:p>
          <a:p>
            <a:pPr lvl="1"/>
            <a:r>
              <a:rPr lang="en-US" dirty="0"/>
              <a:t>Third-party verification </a:t>
            </a:r>
          </a:p>
        </p:txBody>
      </p:sp>
      <p:sp>
        <p:nvSpPr>
          <p:cNvPr id="4" name="Slide Number Placeholder 3">
            <a:extLst>
              <a:ext uri="{FF2B5EF4-FFF2-40B4-BE49-F238E27FC236}">
                <a16:creationId xmlns:a16="http://schemas.microsoft.com/office/drawing/2014/main" id="{23B5A8A4-110A-4CC6-B1D9-9E756C9826EE}"/>
              </a:ext>
            </a:extLst>
          </p:cNvPr>
          <p:cNvSpPr>
            <a:spLocks noGrp="1"/>
          </p:cNvSpPr>
          <p:nvPr>
            <p:ph type="sldNum" sz="quarter" idx="12"/>
          </p:nvPr>
        </p:nvSpPr>
        <p:spPr/>
        <p:txBody>
          <a:bodyPr/>
          <a:lstStyle/>
          <a:p>
            <a:fld id="{E78A52BF-B1E0-4539-882D-D459EBC13E0C}" type="slidenum">
              <a:rPr lang="en-US" smtClean="0"/>
              <a:t>36</a:t>
            </a:fld>
            <a:endParaRPr lang="en-US"/>
          </a:p>
        </p:txBody>
      </p:sp>
    </p:spTree>
    <p:extLst>
      <p:ext uri="{BB962C8B-B14F-4D97-AF65-F5344CB8AC3E}">
        <p14:creationId xmlns:p14="http://schemas.microsoft.com/office/powerpoint/2010/main" val="1658526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p:txBody>
          <a:bodyPr>
            <a:normAutofit/>
          </a:bodyPr>
          <a:lstStyle/>
          <a:p>
            <a:r>
              <a:rPr lang="en-US" dirty="0"/>
              <a:t>Efficiencies of Automated Underwriting</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p:txBody>
          <a:bodyPr>
            <a:normAutofit/>
          </a:bodyPr>
          <a:lstStyle/>
          <a:p>
            <a:pPr marL="0" indent="0">
              <a:lnSpc>
                <a:spcPct val="100000"/>
              </a:lnSpc>
              <a:buNone/>
            </a:pPr>
            <a:r>
              <a:rPr lang="en-US" b="1" dirty="0">
                <a:latin typeface="Avenir Next LT Pro" panose="020B0504020202020204" pitchFamily="34" charset="77"/>
              </a:rPr>
              <a:t>Fannie Mae’s - Desktop Underwriter (DU)</a:t>
            </a:r>
          </a:p>
          <a:p>
            <a:pPr marL="0" indent="0">
              <a:lnSpc>
                <a:spcPct val="100000"/>
              </a:lnSpc>
              <a:spcAft>
                <a:spcPts val="1200"/>
              </a:spcAft>
              <a:buNone/>
            </a:pPr>
            <a:r>
              <a:rPr lang="en-US" b="1" dirty="0">
                <a:latin typeface="Avenir Next LT Pro" panose="020B0504020202020204" pitchFamily="34" charset="77"/>
              </a:rPr>
              <a:t>Freddie Mac’s - Loan Product Advisor</a:t>
            </a:r>
          </a:p>
          <a:p>
            <a:pPr lvl="1">
              <a:lnSpc>
                <a:spcPct val="100000"/>
              </a:lnSpc>
            </a:pPr>
            <a:r>
              <a:rPr lang="en-US" dirty="0"/>
              <a:t>Evaluates risk</a:t>
            </a:r>
          </a:p>
          <a:p>
            <a:pPr lvl="1">
              <a:lnSpc>
                <a:spcPct val="100000"/>
              </a:lnSpc>
            </a:pPr>
            <a:r>
              <a:rPr lang="en-US" dirty="0"/>
              <a:t>Reduces documentation and processing time</a:t>
            </a:r>
          </a:p>
        </p:txBody>
      </p:sp>
      <p:sp>
        <p:nvSpPr>
          <p:cNvPr id="4" name="Slide Number Placeholder 3">
            <a:extLst>
              <a:ext uri="{FF2B5EF4-FFF2-40B4-BE49-F238E27FC236}">
                <a16:creationId xmlns:a16="http://schemas.microsoft.com/office/drawing/2014/main" id="{ADC4BA9A-A97B-43DA-BA4D-081791AC3CF6}"/>
              </a:ext>
            </a:extLst>
          </p:cNvPr>
          <p:cNvSpPr>
            <a:spLocks noGrp="1"/>
          </p:cNvSpPr>
          <p:nvPr>
            <p:ph type="sldNum" sz="quarter" idx="12"/>
          </p:nvPr>
        </p:nvSpPr>
        <p:spPr/>
        <p:txBody>
          <a:bodyPr/>
          <a:lstStyle/>
          <a:p>
            <a:fld id="{E78A52BF-B1E0-4539-882D-D459EBC13E0C}" type="slidenum">
              <a:rPr lang="en-US" smtClean="0"/>
              <a:t>37</a:t>
            </a:fld>
            <a:endParaRPr lang="en-US"/>
          </a:p>
        </p:txBody>
      </p:sp>
    </p:spTree>
    <p:extLst>
      <p:ext uri="{BB962C8B-B14F-4D97-AF65-F5344CB8AC3E}">
        <p14:creationId xmlns:p14="http://schemas.microsoft.com/office/powerpoint/2010/main" val="52767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normAutofit/>
          </a:bodyPr>
          <a:lstStyle/>
          <a:p>
            <a:r>
              <a:rPr lang="en-US" dirty="0"/>
              <a:t>Preparing the Loan for Underwriting</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r>
              <a:rPr lang="en-US" dirty="0"/>
              <a:t>Qualifying ratios</a:t>
            </a:r>
          </a:p>
          <a:p>
            <a:r>
              <a:rPr lang="en-US" dirty="0"/>
              <a:t>Loan-to-value ratios</a:t>
            </a:r>
          </a:p>
        </p:txBody>
      </p:sp>
      <p:sp>
        <p:nvSpPr>
          <p:cNvPr id="4" name="Slide Number Placeholder 3">
            <a:extLst>
              <a:ext uri="{FF2B5EF4-FFF2-40B4-BE49-F238E27FC236}">
                <a16:creationId xmlns:a16="http://schemas.microsoft.com/office/drawing/2014/main" id="{1DBDEB86-AE34-493F-A564-9D6CC0A3A134}"/>
              </a:ext>
            </a:extLst>
          </p:cNvPr>
          <p:cNvSpPr>
            <a:spLocks noGrp="1"/>
          </p:cNvSpPr>
          <p:nvPr>
            <p:ph type="sldNum" sz="quarter" idx="12"/>
          </p:nvPr>
        </p:nvSpPr>
        <p:spPr/>
        <p:txBody>
          <a:bodyPr/>
          <a:lstStyle/>
          <a:p>
            <a:fld id="{E78A52BF-B1E0-4539-882D-D459EBC13E0C}" type="slidenum">
              <a:rPr lang="en-US" smtClean="0"/>
              <a:t>38</a:t>
            </a:fld>
            <a:endParaRPr lang="en-US"/>
          </a:p>
        </p:txBody>
      </p:sp>
    </p:spTree>
    <p:extLst>
      <p:ext uri="{BB962C8B-B14F-4D97-AF65-F5344CB8AC3E}">
        <p14:creationId xmlns:p14="http://schemas.microsoft.com/office/powerpoint/2010/main" val="3751767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Qualifying Ratios</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r>
              <a:rPr lang="en-US" dirty="0"/>
              <a:t>Housing Ratio</a:t>
            </a:r>
          </a:p>
          <a:p>
            <a:r>
              <a:rPr lang="en-US" dirty="0"/>
              <a:t>Debt-to-Income (DTI) Ratio</a:t>
            </a:r>
          </a:p>
        </p:txBody>
      </p:sp>
      <p:sp>
        <p:nvSpPr>
          <p:cNvPr id="4" name="Slide Number Placeholder 3">
            <a:extLst>
              <a:ext uri="{FF2B5EF4-FFF2-40B4-BE49-F238E27FC236}">
                <a16:creationId xmlns:a16="http://schemas.microsoft.com/office/drawing/2014/main" id="{E1472C87-FB3D-4238-B560-18D32C517E68}"/>
              </a:ext>
            </a:extLst>
          </p:cNvPr>
          <p:cNvSpPr>
            <a:spLocks noGrp="1"/>
          </p:cNvSpPr>
          <p:nvPr>
            <p:ph type="sldNum" sz="quarter" idx="12"/>
          </p:nvPr>
        </p:nvSpPr>
        <p:spPr/>
        <p:txBody>
          <a:bodyPr/>
          <a:lstStyle/>
          <a:p>
            <a:fld id="{E78A52BF-B1E0-4539-882D-D459EBC13E0C}" type="slidenum">
              <a:rPr lang="en-US" smtClean="0"/>
              <a:t>39</a:t>
            </a:fld>
            <a:endParaRPr lang="en-US"/>
          </a:p>
        </p:txBody>
      </p:sp>
    </p:spTree>
    <p:extLst>
      <p:ext uri="{BB962C8B-B14F-4D97-AF65-F5344CB8AC3E}">
        <p14:creationId xmlns:p14="http://schemas.microsoft.com/office/powerpoint/2010/main" val="41559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C1999-7696-4D44-A16F-60E893276F20}"/>
              </a:ext>
            </a:extLst>
          </p:cNvPr>
          <p:cNvSpPr>
            <a:spLocks noGrp="1"/>
          </p:cNvSpPr>
          <p:nvPr>
            <p:ph type="title"/>
          </p:nvPr>
        </p:nvSpPr>
        <p:spPr>
          <a:xfrm>
            <a:off x="4704081" y="660399"/>
            <a:ext cx="1664636" cy="352136"/>
          </a:xfrm>
        </p:spPr>
        <p:txBody>
          <a:bodyPr/>
          <a:lstStyle/>
          <a:p>
            <a:r>
              <a:rPr lang="en-US"/>
              <a:t>Chapter One</a:t>
            </a:r>
            <a:endParaRPr lang="en-US" dirty="0"/>
          </a:p>
        </p:txBody>
      </p:sp>
      <p:sp>
        <p:nvSpPr>
          <p:cNvPr id="22" name="Content Placeholder 21">
            <a:extLst>
              <a:ext uri="{FF2B5EF4-FFF2-40B4-BE49-F238E27FC236}">
                <a16:creationId xmlns:a16="http://schemas.microsoft.com/office/drawing/2014/main" id="{90D05C86-6CE5-4F93-9088-631BA96EBDE5}"/>
              </a:ext>
            </a:extLst>
          </p:cNvPr>
          <p:cNvSpPr>
            <a:spLocks noGrp="1"/>
          </p:cNvSpPr>
          <p:nvPr>
            <p:ph idx="1"/>
          </p:nvPr>
        </p:nvSpPr>
        <p:spPr/>
        <p:txBody>
          <a:bodyPr/>
          <a:lstStyle/>
          <a:p>
            <a:pPr marL="285750" indent="-285750">
              <a:lnSpc>
                <a:spcPts val="2100"/>
              </a:lnSpc>
              <a:buFont typeface="Franklin Gothic Book" panose="020B0503020102020204" pitchFamily="34" charset="0"/>
              <a:buChar char="►"/>
            </a:pPr>
            <a:r>
              <a:rPr lang="en-US"/>
              <a:t>The Stages of the Mortgage Cycle</a:t>
            </a:r>
          </a:p>
          <a:p>
            <a:r>
              <a:rPr lang="en-US"/>
              <a:t>Regulatory Compliance</a:t>
            </a:r>
          </a:p>
          <a:p>
            <a:pPr marL="285750" indent="-285750">
              <a:buFont typeface="Franklin Gothic Book" panose="020B0503020102020204" pitchFamily="34" charset="0"/>
              <a:buChar char="►"/>
            </a:pPr>
            <a:r>
              <a:rPr lang="en-US"/>
              <a:t>Key Players and Their Roles</a:t>
            </a:r>
            <a:endParaRPr lang="en-US" dirty="0"/>
          </a:p>
        </p:txBody>
      </p:sp>
      <p:sp>
        <p:nvSpPr>
          <p:cNvPr id="4" name="Text Placeholder 3">
            <a:extLst>
              <a:ext uri="{FF2B5EF4-FFF2-40B4-BE49-F238E27FC236}">
                <a16:creationId xmlns:a16="http://schemas.microsoft.com/office/drawing/2014/main" id="{BEABD1BD-449B-4BE3-85B8-C5587EB99EEE}"/>
              </a:ext>
            </a:extLst>
          </p:cNvPr>
          <p:cNvSpPr>
            <a:spLocks noGrp="1"/>
          </p:cNvSpPr>
          <p:nvPr>
            <p:ph type="body" sz="quarter" idx="13"/>
          </p:nvPr>
        </p:nvSpPr>
        <p:spPr/>
        <p:txBody>
          <a:bodyPr/>
          <a:lstStyle/>
          <a:p>
            <a:r>
              <a:rPr lang="en-US"/>
              <a:t>The Mortgage Cycle</a:t>
            </a:r>
            <a:endParaRPr lang="en-US" dirty="0"/>
          </a:p>
        </p:txBody>
      </p:sp>
      <p:pic>
        <p:nvPicPr>
          <p:cNvPr id="25" name="Picture Placeholder 24">
            <a:extLst>
              <a:ext uri="{FF2B5EF4-FFF2-40B4-BE49-F238E27FC236}">
                <a16:creationId xmlns:a16="http://schemas.microsoft.com/office/drawing/2014/main" id="{E7709468-952B-48B7-8C32-C1AA55B59AF7}"/>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tretch/>
        </p:blipFill>
        <p:spPr>
          <a:xfrm>
            <a:off x="743677" y="549275"/>
            <a:ext cx="3022600" cy="5486400"/>
          </a:xfrm>
          <a:prstGeom prst="rect">
            <a:avLst/>
          </a:prstGeom>
        </p:spPr>
      </p:pic>
      <p:sp>
        <p:nvSpPr>
          <p:cNvPr id="2" name="Slide Number Placeholder 1">
            <a:extLst>
              <a:ext uri="{FF2B5EF4-FFF2-40B4-BE49-F238E27FC236}">
                <a16:creationId xmlns:a16="http://schemas.microsoft.com/office/drawing/2014/main" id="{4FABD0A7-F80F-494D-92A0-9330DE94CA51}"/>
              </a:ext>
            </a:extLst>
          </p:cNvPr>
          <p:cNvSpPr>
            <a:spLocks noGrp="1"/>
          </p:cNvSpPr>
          <p:nvPr>
            <p:ph type="sldNum" sz="quarter" idx="12"/>
          </p:nvPr>
        </p:nvSpPr>
        <p:spPr/>
        <p:txBody>
          <a:bodyPr/>
          <a:lstStyle/>
          <a:p>
            <a:fld id="{E78A52BF-B1E0-4539-882D-D459EBC13E0C}" type="slidenum">
              <a:rPr lang="en-US" smtClean="0"/>
              <a:t>4</a:t>
            </a:fld>
            <a:endParaRPr lang="en-US"/>
          </a:p>
        </p:txBody>
      </p:sp>
    </p:spTree>
    <p:extLst>
      <p:ext uri="{BB962C8B-B14F-4D97-AF65-F5344CB8AC3E}">
        <p14:creationId xmlns:p14="http://schemas.microsoft.com/office/powerpoint/2010/main" val="404475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Housing Ratio</a:t>
            </a:r>
          </a:p>
        </p:txBody>
      </p:sp>
      <p:graphicFrame>
        <p:nvGraphicFramePr>
          <p:cNvPr id="4" name="Table 4">
            <a:extLst>
              <a:ext uri="{FF2B5EF4-FFF2-40B4-BE49-F238E27FC236}">
                <a16:creationId xmlns:a16="http://schemas.microsoft.com/office/drawing/2014/main" id="{9DB79E5E-7E3C-F642-90E8-33C44C260872}"/>
              </a:ext>
            </a:extLst>
          </p:cNvPr>
          <p:cNvGraphicFramePr>
            <a:graphicFrameLocks noGrp="1"/>
          </p:cNvGraphicFramePr>
          <p:nvPr>
            <p:ph idx="1"/>
            <p:extLst>
              <p:ext uri="{D42A27DB-BD31-4B8C-83A1-F6EECF244321}">
                <p14:modId xmlns:p14="http://schemas.microsoft.com/office/powerpoint/2010/main" val="266622037"/>
              </p:ext>
            </p:extLst>
          </p:nvPr>
        </p:nvGraphicFramePr>
        <p:xfrm>
          <a:off x="4663440" y="914400"/>
          <a:ext cx="6217920" cy="4248213"/>
        </p:xfrm>
        <a:graphic>
          <a:graphicData uri="http://schemas.openxmlformats.org/drawingml/2006/table">
            <a:tbl>
              <a:tblPr firstRow="1" bandRow="1">
                <a:tableStyleId>{5C22544A-7EE6-4342-B048-85BDC9FD1C3A}</a:tableStyleId>
              </a:tblPr>
              <a:tblGrid>
                <a:gridCol w="323280">
                  <a:extLst>
                    <a:ext uri="{9D8B030D-6E8A-4147-A177-3AD203B41FA5}">
                      <a16:colId xmlns:a16="http://schemas.microsoft.com/office/drawing/2014/main" val="1641156208"/>
                    </a:ext>
                  </a:extLst>
                </a:gridCol>
                <a:gridCol w="3007777">
                  <a:extLst>
                    <a:ext uri="{9D8B030D-6E8A-4147-A177-3AD203B41FA5}">
                      <a16:colId xmlns:a16="http://schemas.microsoft.com/office/drawing/2014/main" val="4029748602"/>
                    </a:ext>
                  </a:extLst>
                </a:gridCol>
                <a:gridCol w="506337">
                  <a:extLst>
                    <a:ext uri="{9D8B030D-6E8A-4147-A177-3AD203B41FA5}">
                      <a16:colId xmlns:a16="http://schemas.microsoft.com/office/drawing/2014/main" val="3292441454"/>
                    </a:ext>
                  </a:extLst>
                </a:gridCol>
                <a:gridCol w="816181">
                  <a:extLst>
                    <a:ext uri="{9D8B030D-6E8A-4147-A177-3AD203B41FA5}">
                      <a16:colId xmlns:a16="http://schemas.microsoft.com/office/drawing/2014/main" val="735185756"/>
                    </a:ext>
                  </a:extLst>
                </a:gridCol>
                <a:gridCol w="1564345">
                  <a:extLst>
                    <a:ext uri="{9D8B030D-6E8A-4147-A177-3AD203B41FA5}">
                      <a16:colId xmlns:a16="http://schemas.microsoft.com/office/drawing/2014/main" val="1491922202"/>
                    </a:ext>
                  </a:extLst>
                </a:gridCol>
              </a:tblGrid>
              <a:tr h="640080">
                <a:tc gridSpan="4">
                  <a:txBody>
                    <a:bodyPr/>
                    <a:lstStyle/>
                    <a:p>
                      <a:pPr>
                        <a:tabLst>
                          <a:tab pos="4572000" algn="l"/>
                        </a:tabLst>
                      </a:pPr>
                      <a:r>
                        <a:rPr lang="en-US" b="1" i="0" dirty="0">
                          <a:solidFill>
                            <a:schemeClr val="bg2"/>
                          </a:solidFill>
                          <a:latin typeface="Avenir Next LT Pro" panose="020B0504020202020204" pitchFamily="34" charset="77"/>
                        </a:rPr>
                        <a:t>Example</a:t>
                      </a:r>
                    </a:p>
                  </a:txBody>
                  <a:tcPr marL="27432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tabLst>
                          <a:tab pos="4572000" algn="l"/>
                        </a:tabLst>
                      </a:pP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876654"/>
                  </a:ext>
                </a:extLst>
              </a:tr>
              <a:tr h="758952">
                <a:tc gridSpan="4">
                  <a:txBody>
                    <a:bodyPr/>
                    <a:lstStyle/>
                    <a:p>
                      <a:pPr>
                        <a:tabLst>
                          <a:tab pos="4572000" algn="l"/>
                        </a:tabLst>
                      </a:pPr>
                      <a:r>
                        <a:rPr lang="en-US" b="0" i="0" dirty="0">
                          <a:solidFill>
                            <a:schemeClr val="bg1"/>
                          </a:solidFill>
                          <a:latin typeface="Avenir Next LT Pro" panose="020B0504020202020204" pitchFamily="34" charset="77"/>
                        </a:rPr>
                        <a:t>Total Primary Housing Expense (PITIA)</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a:txBody>
                    <a:bodyPr/>
                    <a:lstStyle/>
                    <a:p>
                      <a:pPr algn="ctr">
                        <a:tabLst>
                          <a:tab pos="4572000" algn="l"/>
                        </a:tabLst>
                      </a:pPr>
                      <a:r>
                        <a:rPr lang="en-US" b="0" i="0" dirty="0">
                          <a:solidFill>
                            <a:schemeClr val="bg1"/>
                          </a:solidFill>
                          <a:latin typeface="Avenir Next LT Pro" panose="020B0504020202020204" pitchFamily="34" charset="77"/>
                        </a:rPr>
                        <a:t>$1,470.55</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264826383"/>
                  </a:ext>
                </a:extLst>
              </a:tr>
              <a:tr h="758952">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tab pos="4572000" algn="l"/>
                        </a:tabLst>
                        <a:defRPr/>
                      </a:pPr>
                      <a:r>
                        <a:rPr lang="en-US" b="0" i="0" dirty="0">
                          <a:solidFill>
                            <a:schemeClr val="bg1"/>
                          </a:solidFill>
                          <a:latin typeface="Avenir Next LT Pro" panose="020B0504020202020204" pitchFamily="34" charset="77"/>
                        </a:rPr>
                        <a:t>Total income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b="0" i="0" dirty="0">
                          <a:solidFill>
                            <a:schemeClr val="bg1"/>
                          </a:solidFill>
                          <a:latin typeface="Avenir Next LT Pro" panose="020B0504020202020204" pitchFamily="34" charset="77"/>
                        </a:rPr>
                        <a:t>$9,159.00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626644484"/>
                  </a:ext>
                </a:extLst>
              </a:tr>
              <a:tr h="36550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bg1"/>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2225556"/>
                  </a:ext>
                </a:extLst>
              </a:tr>
              <a:tr h="431118">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$1,470.55</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Housing Ratio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hMerge="1">
                  <a:txBody>
                    <a:bodyPr/>
                    <a:lstStyle/>
                    <a:p>
                      <a:endParaRPr lang="en-US"/>
                    </a:p>
                  </a:txBody>
                  <a:tcPr/>
                </a:tc>
                <a:extLst>
                  <a:ext uri="{0D108BD9-81ED-4DB2-BD59-A6C34878D82A}">
                    <a16:rowId xmlns:a16="http://schemas.microsoft.com/office/drawing/2014/main" val="2533826044"/>
                  </a:ext>
                </a:extLst>
              </a:tr>
              <a:tr h="431118">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$9,159.00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38760926"/>
                  </a:ext>
                </a:extLst>
              </a:tr>
              <a:tr h="862233">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i="0" dirty="0">
                          <a:solidFill>
                            <a:schemeClr val="bg1"/>
                          </a:solidFill>
                          <a:latin typeface="Avenir Next LT Pro" panose="020B0504020202020204" pitchFamily="34" charset="77"/>
                        </a:rPr>
                        <a:t>16.056%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Housing Ratio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909531468"/>
                  </a:ext>
                </a:extLst>
              </a:tr>
            </a:tbl>
          </a:graphicData>
        </a:graphic>
      </p:graphicFrame>
      <p:sp>
        <p:nvSpPr>
          <p:cNvPr id="3" name="Slide Number Placeholder 2">
            <a:extLst>
              <a:ext uri="{FF2B5EF4-FFF2-40B4-BE49-F238E27FC236}">
                <a16:creationId xmlns:a16="http://schemas.microsoft.com/office/drawing/2014/main" id="{3D3D9A33-BDE8-4BFF-B04C-15CC0BF86C92}"/>
              </a:ext>
            </a:extLst>
          </p:cNvPr>
          <p:cNvSpPr>
            <a:spLocks noGrp="1"/>
          </p:cNvSpPr>
          <p:nvPr>
            <p:ph type="sldNum" sz="quarter" idx="12"/>
          </p:nvPr>
        </p:nvSpPr>
        <p:spPr/>
        <p:txBody>
          <a:bodyPr/>
          <a:lstStyle/>
          <a:p>
            <a:fld id="{E78A52BF-B1E0-4539-882D-D459EBC13E0C}" type="slidenum">
              <a:rPr lang="en-US" smtClean="0"/>
              <a:t>40</a:t>
            </a:fld>
            <a:endParaRPr lang="en-US"/>
          </a:p>
        </p:txBody>
      </p:sp>
    </p:spTree>
    <p:extLst>
      <p:ext uri="{BB962C8B-B14F-4D97-AF65-F5344CB8AC3E}">
        <p14:creationId xmlns:p14="http://schemas.microsoft.com/office/powerpoint/2010/main" val="1561738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p:txBody>
          <a:bodyPr/>
          <a:lstStyle/>
          <a:p>
            <a:r>
              <a:rPr lang="en-US" dirty="0"/>
              <a:t>Debt-to-Income (DTI) Ratio</a:t>
            </a:r>
          </a:p>
        </p:txBody>
      </p:sp>
      <p:graphicFrame>
        <p:nvGraphicFramePr>
          <p:cNvPr id="12" name="Table 12">
            <a:extLst>
              <a:ext uri="{FF2B5EF4-FFF2-40B4-BE49-F238E27FC236}">
                <a16:creationId xmlns:a16="http://schemas.microsoft.com/office/drawing/2014/main" id="{379E475B-062D-404C-ABBC-BEACABC9A183}"/>
              </a:ext>
            </a:extLst>
          </p:cNvPr>
          <p:cNvGraphicFramePr>
            <a:graphicFrameLocks noGrp="1"/>
          </p:cNvGraphicFramePr>
          <p:nvPr>
            <p:ph idx="1"/>
            <p:extLst>
              <p:ext uri="{D42A27DB-BD31-4B8C-83A1-F6EECF244321}">
                <p14:modId xmlns:p14="http://schemas.microsoft.com/office/powerpoint/2010/main" val="4108688402"/>
              </p:ext>
            </p:extLst>
          </p:nvPr>
        </p:nvGraphicFramePr>
        <p:xfrm>
          <a:off x="4663440" y="915150"/>
          <a:ext cx="6217921" cy="4050610"/>
        </p:xfrm>
        <a:graphic>
          <a:graphicData uri="http://schemas.openxmlformats.org/drawingml/2006/table">
            <a:tbl>
              <a:tblPr firstRow="1" bandRow="1">
                <a:tableStyleId>{5C22544A-7EE6-4342-B048-85BDC9FD1C3A}</a:tableStyleId>
              </a:tblPr>
              <a:tblGrid>
                <a:gridCol w="498181">
                  <a:extLst>
                    <a:ext uri="{9D8B030D-6E8A-4147-A177-3AD203B41FA5}">
                      <a16:colId xmlns:a16="http://schemas.microsoft.com/office/drawing/2014/main" val="533622080"/>
                    </a:ext>
                  </a:extLst>
                </a:gridCol>
                <a:gridCol w="3007768">
                  <a:extLst>
                    <a:ext uri="{9D8B030D-6E8A-4147-A177-3AD203B41FA5}">
                      <a16:colId xmlns:a16="http://schemas.microsoft.com/office/drawing/2014/main" val="59066784"/>
                    </a:ext>
                  </a:extLst>
                </a:gridCol>
                <a:gridCol w="469151">
                  <a:extLst>
                    <a:ext uri="{9D8B030D-6E8A-4147-A177-3AD203B41FA5}">
                      <a16:colId xmlns:a16="http://schemas.microsoft.com/office/drawing/2014/main" val="1665582850"/>
                    </a:ext>
                  </a:extLst>
                </a:gridCol>
                <a:gridCol w="2242821">
                  <a:extLst>
                    <a:ext uri="{9D8B030D-6E8A-4147-A177-3AD203B41FA5}">
                      <a16:colId xmlns:a16="http://schemas.microsoft.com/office/drawing/2014/main" val="758756263"/>
                    </a:ext>
                  </a:extLst>
                </a:gridCol>
              </a:tblGrid>
              <a:tr h="64008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chemeClr val="bg2"/>
                          </a:solidFill>
                          <a:latin typeface="Avenir Next LT Pro" panose="020B0504020202020204" pitchFamily="34" charset="77"/>
                        </a:rPr>
                        <a:t>Example</a:t>
                      </a:r>
                    </a:p>
                  </a:txBody>
                  <a:tcPr marL="27432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788169"/>
                  </a:ext>
                </a:extLst>
              </a:tr>
              <a:tr h="75428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Total All Monthly Payments</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$2,455.55</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795779626"/>
                  </a:ext>
                </a:extLst>
              </a:tr>
              <a:tr h="75428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Total Income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$9,159.00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534239507"/>
                  </a:ext>
                </a:extLst>
              </a:tr>
              <a:tr h="274320">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6203552"/>
                  </a:ext>
                </a:extLst>
              </a:tr>
              <a:tr h="390956">
                <a:tc rowSpan="2">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$2,455.55</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Total Debt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3050889"/>
                  </a:ext>
                </a:extLst>
              </a:tr>
              <a:tr h="390956">
                <a:tc v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$9,159.00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682149933"/>
                  </a:ext>
                </a:extLst>
              </a:tr>
              <a:tr h="754286">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i="0" dirty="0">
                          <a:solidFill>
                            <a:schemeClr val="bg1"/>
                          </a:solidFill>
                          <a:latin typeface="Avenir Next LT Pro" panose="020B0504020202020204" pitchFamily="34" charset="77"/>
                        </a:rPr>
                        <a:t>26.81%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Total Debt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065103"/>
                  </a:ext>
                </a:extLst>
              </a:tr>
            </a:tbl>
          </a:graphicData>
        </a:graphic>
      </p:graphicFrame>
      <p:sp>
        <p:nvSpPr>
          <p:cNvPr id="3" name="Slide Number Placeholder 2">
            <a:extLst>
              <a:ext uri="{FF2B5EF4-FFF2-40B4-BE49-F238E27FC236}">
                <a16:creationId xmlns:a16="http://schemas.microsoft.com/office/drawing/2014/main" id="{3BBF5BB7-CA54-46DA-ADD1-4482E260B12A}"/>
              </a:ext>
            </a:extLst>
          </p:cNvPr>
          <p:cNvSpPr>
            <a:spLocks noGrp="1"/>
          </p:cNvSpPr>
          <p:nvPr>
            <p:ph type="sldNum" sz="quarter" idx="12"/>
          </p:nvPr>
        </p:nvSpPr>
        <p:spPr/>
        <p:txBody>
          <a:bodyPr/>
          <a:lstStyle/>
          <a:p>
            <a:fld id="{E78A52BF-B1E0-4539-882D-D459EBC13E0C}" type="slidenum">
              <a:rPr lang="en-US" smtClean="0"/>
              <a:t>41</a:t>
            </a:fld>
            <a:endParaRPr lang="en-US"/>
          </a:p>
        </p:txBody>
      </p:sp>
    </p:spTree>
    <p:extLst>
      <p:ext uri="{BB962C8B-B14F-4D97-AF65-F5344CB8AC3E}">
        <p14:creationId xmlns:p14="http://schemas.microsoft.com/office/powerpoint/2010/main" val="3559679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Loan-to-Value (LTV) Ratios</a:t>
            </a:r>
          </a:p>
        </p:txBody>
      </p:sp>
      <p:sp>
        <p:nvSpPr>
          <p:cNvPr id="3" name="Content Placeholder 2">
            <a:extLst>
              <a:ext uri="{FF2B5EF4-FFF2-40B4-BE49-F238E27FC236}">
                <a16:creationId xmlns:a16="http://schemas.microsoft.com/office/drawing/2014/main" id="{EE441E0D-C384-0142-AC8A-8478761DFE62}"/>
              </a:ext>
            </a:extLst>
          </p:cNvPr>
          <p:cNvSpPr>
            <a:spLocks noGrp="1"/>
          </p:cNvSpPr>
          <p:nvPr>
            <p:ph idx="1"/>
          </p:nvPr>
        </p:nvSpPr>
        <p:spPr>
          <a:xfrm>
            <a:off x="4673002" y="1255565"/>
            <a:ext cx="6340426" cy="4027463"/>
          </a:xfrm>
        </p:spPr>
        <p:txBody>
          <a:bodyPr/>
          <a:lstStyle/>
          <a:p>
            <a:r>
              <a:rPr lang="en-US" dirty="0"/>
              <a:t>LTV Ratio</a:t>
            </a:r>
          </a:p>
          <a:p>
            <a:r>
              <a:rPr lang="en-US" dirty="0"/>
              <a:t>CLTV/TLTV Ratio</a:t>
            </a:r>
          </a:p>
        </p:txBody>
      </p:sp>
      <p:sp>
        <p:nvSpPr>
          <p:cNvPr id="4" name="Slide Number Placeholder 3">
            <a:extLst>
              <a:ext uri="{FF2B5EF4-FFF2-40B4-BE49-F238E27FC236}">
                <a16:creationId xmlns:a16="http://schemas.microsoft.com/office/drawing/2014/main" id="{DB64762F-A7A2-470E-9A5B-8EF9649FBE7F}"/>
              </a:ext>
            </a:extLst>
          </p:cNvPr>
          <p:cNvSpPr>
            <a:spLocks noGrp="1"/>
          </p:cNvSpPr>
          <p:nvPr>
            <p:ph type="sldNum" sz="quarter" idx="12"/>
          </p:nvPr>
        </p:nvSpPr>
        <p:spPr/>
        <p:txBody>
          <a:bodyPr/>
          <a:lstStyle/>
          <a:p>
            <a:fld id="{E78A52BF-B1E0-4539-882D-D459EBC13E0C}" type="slidenum">
              <a:rPr lang="en-US" smtClean="0"/>
              <a:t>42</a:t>
            </a:fld>
            <a:endParaRPr lang="en-US"/>
          </a:p>
        </p:txBody>
      </p:sp>
    </p:spTree>
    <p:extLst>
      <p:ext uri="{BB962C8B-B14F-4D97-AF65-F5344CB8AC3E}">
        <p14:creationId xmlns:p14="http://schemas.microsoft.com/office/powerpoint/2010/main" val="3007344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p:txBody>
          <a:bodyPr/>
          <a:lstStyle/>
          <a:p>
            <a:r>
              <a:rPr lang="en-US" dirty="0"/>
              <a:t>LTV Ratio</a:t>
            </a:r>
          </a:p>
        </p:txBody>
      </p:sp>
      <p:graphicFrame>
        <p:nvGraphicFramePr>
          <p:cNvPr id="9" name="Table 12">
            <a:extLst>
              <a:ext uri="{FF2B5EF4-FFF2-40B4-BE49-F238E27FC236}">
                <a16:creationId xmlns:a16="http://schemas.microsoft.com/office/drawing/2014/main" id="{40E63CD8-000F-9241-BCD0-19ACDACBC581}"/>
              </a:ext>
            </a:extLst>
          </p:cNvPr>
          <p:cNvGraphicFramePr>
            <a:graphicFrameLocks/>
          </p:cNvGraphicFramePr>
          <p:nvPr>
            <p:extLst>
              <p:ext uri="{D42A27DB-BD31-4B8C-83A1-F6EECF244321}">
                <p14:modId xmlns:p14="http://schemas.microsoft.com/office/powerpoint/2010/main" val="519300940"/>
              </p:ext>
            </p:extLst>
          </p:nvPr>
        </p:nvGraphicFramePr>
        <p:xfrm>
          <a:off x="4663440" y="914400"/>
          <a:ext cx="6217921" cy="4486287"/>
        </p:xfrm>
        <a:graphic>
          <a:graphicData uri="http://schemas.openxmlformats.org/drawingml/2006/table">
            <a:tbl>
              <a:tblPr firstRow="1" bandRow="1">
                <a:tableStyleId>{5C22544A-7EE6-4342-B048-85BDC9FD1C3A}</a:tableStyleId>
              </a:tblPr>
              <a:tblGrid>
                <a:gridCol w="498181">
                  <a:extLst>
                    <a:ext uri="{9D8B030D-6E8A-4147-A177-3AD203B41FA5}">
                      <a16:colId xmlns:a16="http://schemas.microsoft.com/office/drawing/2014/main" val="533622080"/>
                    </a:ext>
                  </a:extLst>
                </a:gridCol>
                <a:gridCol w="3007768">
                  <a:extLst>
                    <a:ext uri="{9D8B030D-6E8A-4147-A177-3AD203B41FA5}">
                      <a16:colId xmlns:a16="http://schemas.microsoft.com/office/drawing/2014/main" val="59066784"/>
                    </a:ext>
                  </a:extLst>
                </a:gridCol>
                <a:gridCol w="469151">
                  <a:extLst>
                    <a:ext uri="{9D8B030D-6E8A-4147-A177-3AD203B41FA5}">
                      <a16:colId xmlns:a16="http://schemas.microsoft.com/office/drawing/2014/main" val="1665582850"/>
                    </a:ext>
                  </a:extLst>
                </a:gridCol>
                <a:gridCol w="2242821">
                  <a:extLst>
                    <a:ext uri="{9D8B030D-6E8A-4147-A177-3AD203B41FA5}">
                      <a16:colId xmlns:a16="http://schemas.microsoft.com/office/drawing/2014/main" val="758756263"/>
                    </a:ext>
                  </a:extLst>
                </a:gridCol>
              </a:tblGrid>
              <a:tr h="64008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chemeClr val="bg2"/>
                          </a:solidFill>
                          <a:latin typeface="Avenir Next LT Pro" panose="020B0504020202020204" pitchFamily="34" charset="77"/>
                        </a:rPr>
                        <a:t>Example</a:t>
                      </a:r>
                    </a:p>
                  </a:txBody>
                  <a:tcPr marL="27432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788169"/>
                  </a:ext>
                </a:extLst>
              </a:tr>
              <a:tr h="64808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Sales Price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$200,000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795779626"/>
                  </a:ext>
                </a:extLst>
              </a:tr>
              <a:tr h="64808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Appraised Value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$201,000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534239507"/>
                  </a:ext>
                </a:extLst>
              </a:tr>
              <a:tr h="64808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Mortgage Amount</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$180,000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491783729"/>
                  </a:ext>
                </a:extLst>
              </a:tr>
              <a:tr h="274320">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6203552"/>
                  </a:ext>
                </a:extLst>
              </a:tr>
              <a:tr h="390956">
                <a:tc rowSpan="2">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$180,000</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LTV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3050889"/>
                  </a:ext>
                </a:extLst>
              </a:tr>
              <a:tr h="390956">
                <a:tc v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$200,000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682149933"/>
                  </a:ext>
                </a:extLst>
              </a:tr>
              <a:tr h="754286">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i="0" dirty="0">
                          <a:solidFill>
                            <a:schemeClr val="bg1"/>
                          </a:solidFill>
                          <a:latin typeface="Avenir Next LT Pro" panose="020B0504020202020204" pitchFamily="34" charset="77"/>
                        </a:rPr>
                        <a:t>90%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LTV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065103"/>
                  </a:ext>
                </a:extLst>
              </a:tr>
            </a:tbl>
          </a:graphicData>
        </a:graphic>
      </p:graphicFrame>
      <p:sp>
        <p:nvSpPr>
          <p:cNvPr id="3" name="Slide Number Placeholder 2">
            <a:extLst>
              <a:ext uri="{FF2B5EF4-FFF2-40B4-BE49-F238E27FC236}">
                <a16:creationId xmlns:a16="http://schemas.microsoft.com/office/drawing/2014/main" id="{57C56EB9-D2F9-4647-B37D-AD06824C12D2}"/>
              </a:ext>
            </a:extLst>
          </p:cNvPr>
          <p:cNvSpPr>
            <a:spLocks noGrp="1"/>
          </p:cNvSpPr>
          <p:nvPr>
            <p:ph type="sldNum" sz="quarter" idx="12"/>
          </p:nvPr>
        </p:nvSpPr>
        <p:spPr/>
        <p:txBody>
          <a:bodyPr/>
          <a:lstStyle/>
          <a:p>
            <a:fld id="{E78A52BF-B1E0-4539-882D-D459EBC13E0C}" type="slidenum">
              <a:rPr lang="en-US" smtClean="0"/>
              <a:t>43</a:t>
            </a:fld>
            <a:endParaRPr lang="en-US"/>
          </a:p>
        </p:txBody>
      </p:sp>
    </p:spTree>
    <p:extLst>
      <p:ext uri="{BB962C8B-B14F-4D97-AF65-F5344CB8AC3E}">
        <p14:creationId xmlns:p14="http://schemas.microsoft.com/office/powerpoint/2010/main" val="784570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404F-8D12-9142-A48B-787D1A818E68}"/>
              </a:ext>
            </a:extLst>
          </p:cNvPr>
          <p:cNvSpPr>
            <a:spLocks noGrp="1"/>
          </p:cNvSpPr>
          <p:nvPr>
            <p:ph type="title"/>
          </p:nvPr>
        </p:nvSpPr>
        <p:spPr>
          <a:xfrm>
            <a:off x="312859" y="1206621"/>
            <a:ext cx="3817173" cy="2348033"/>
          </a:xfrm>
        </p:spPr>
        <p:txBody>
          <a:bodyPr/>
          <a:lstStyle/>
          <a:p>
            <a:r>
              <a:rPr lang="en-US" dirty="0"/>
              <a:t>CLTV/TLTV Ratio</a:t>
            </a:r>
          </a:p>
        </p:txBody>
      </p:sp>
      <p:graphicFrame>
        <p:nvGraphicFramePr>
          <p:cNvPr id="5" name="Table 12">
            <a:extLst>
              <a:ext uri="{FF2B5EF4-FFF2-40B4-BE49-F238E27FC236}">
                <a16:creationId xmlns:a16="http://schemas.microsoft.com/office/drawing/2014/main" id="{3DBD224E-AA7D-784B-8082-99C82E08EA30}"/>
              </a:ext>
            </a:extLst>
          </p:cNvPr>
          <p:cNvGraphicFramePr>
            <a:graphicFrameLocks/>
          </p:cNvGraphicFramePr>
          <p:nvPr>
            <p:extLst>
              <p:ext uri="{D42A27DB-BD31-4B8C-83A1-F6EECF244321}">
                <p14:modId xmlns:p14="http://schemas.microsoft.com/office/powerpoint/2010/main" val="3997596392"/>
              </p:ext>
            </p:extLst>
          </p:nvPr>
        </p:nvGraphicFramePr>
        <p:xfrm>
          <a:off x="4663440" y="182880"/>
          <a:ext cx="6217921" cy="5324056"/>
        </p:xfrm>
        <a:graphic>
          <a:graphicData uri="http://schemas.openxmlformats.org/drawingml/2006/table">
            <a:tbl>
              <a:tblPr firstRow="1" bandRow="1">
                <a:tableStyleId>{5C22544A-7EE6-4342-B048-85BDC9FD1C3A}</a:tableStyleId>
              </a:tblPr>
              <a:tblGrid>
                <a:gridCol w="498181">
                  <a:extLst>
                    <a:ext uri="{9D8B030D-6E8A-4147-A177-3AD203B41FA5}">
                      <a16:colId xmlns:a16="http://schemas.microsoft.com/office/drawing/2014/main" val="533622080"/>
                    </a:ext>
                  </a:extLst>
                </a:gridCol>
                <a:gridCol w="3007768">
                  <a:extLst>
                    <a:ext uri="{9D8B030D-6E8A-4147-A177-3AD203B41FA5}">
                      <a16:colId xmlns:a16="http://schemas.microsoft.com/office/drawing/2014/main" val="59066784"/>
                    </a:ext>
                  </a:extLst>
                </a:gridCol>
                <a:gridCol w="469151">
                  <a:extLst>
                    <a:ext uri="{9D8B030D-6E8A-4147-A177-3AD203B41FA5}">
                      <a16:colId xmlns:a16="http://schemas.microsoft.com/office/drawing/2014/main" val="1665582850"/>
                    </a:ext>
                  </a:extLst>
                </a:gridCol>
                <a:gridCol w="2242821">
                  <a:extLst>
                    <a:ext uri="{9D8B030D-6E8A-4147-A177-3AD203B41FA5}">
                      <a16:colId xmlns:a16="http://schemas.microsoft.com/office/drawing/2014/main" val="758756263"/>
                    </a:ext>
                  </a:extLst>
                </a:gridCol>
              </a:tblGrid>
              <a:tr h="52416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chemeClr val="bg2"/>
                          </a:solidFill>
                          <a:latin typeface="Avenir Next LT Pro" panose="020B0504020202020204" pitchFamily="34" charset="77"/>
                        </a:rPr>
                        <a:t>Example</a:t>
                      </a:r>
                    </a:p>
                  </a:txBody>
                  <a:tcPr marL="27432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788169"/>
                  </a:ext>
                </a:extLst>
              </a:tr>
              <a:tr h="4857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Sales Price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$200,000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795779626"/>
                  </a:ext>
                </a:extLst>
              </a:tr>
              <a:tr h="4857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Appraised Value</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$201,000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3534239507"/>
                  </a:ext>
                </a:extLst>
              </a:tr>
              <a:tr h="4857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First Mortgage Amount</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$180,000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254211765"/>
                  </a:ext>
                </a:extLst>
              </a:tr>
              <a:tr h="4857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Second Mortgage Amount</a:t>
                      </a:r>
                    </a:p>
                  </a:txBody>
                  <a:tcPr marL="274320"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tc hMerge="1">
                  <a:txBody>
                    <a:bodyPr/>
                    <a:lstStyle/>
                    <a:p>
                      <a:endParaRPr lang="en-US"/>
                    </a:p>
                  </a:txBody>
                  <a:tcPr/>
                </a:tc>
                <a:tc h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$10,000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491783729"/>
                  </a:ext>
                </a:extLst>
              </a:tr>
              <a:tr h="287728">
                <a:tc gridSpan="4">
                  <a:txBody>
                    <a:bodyPr/>
                    <a:lstStyle/>
                    <a:p>
                      <a:pPr algn="ctr"/>
                      <a:endParaRPr lang="en-US" b="0" i="0" dirty="0">
                        <a:latin typeface="Avenir Next LT Pro" panose="020B0504020202020204" pitchFamily="34" charset="77"/>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b="0" i="0" dirty="0">
                        <a:latin typeface="Avenir Next LT Pro" panose="020B0504020202020204" pitchFamily="34" charset="77"/>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b="0" i="0" dirty="0">
                        <a:latin typeface="Avenir Next LT Pro" panose="020B0504020202020204" pitchFamily="34" charset="77"/>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b="0" i="0" dirty="0">
                        <a:latin typeface="Avenir Next LT Pro" panose="020B0504020202020204" pitchFamily="34" charset="77"/>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6203552"/>
                  </a:ext>
                </a:extLst>
              </a:tr>
              <a:tr h="418267">
                <a:tc rowSpan="2">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$180,000 + $10,000</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CLTV/TLTV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3050889"/>
                  </a:ext>
                </a:extLst>
              </a:tr>
              <a:tr h="418267">
                <a:tc vMerge="1">
                  <a:txBody>
                    <a:bodyPr/>
                    <a:lstStyle/>
                    <a:p>
                      <a:endParaRPr lang="en-US"/>
                    </a:p>
                  </a:txBody>
                  <a:tcPr/>
                </a:tc>
                <a:tc>
                  <a:txBody>
                    <a:bodyPr/>
                    <a:lstStyle/>
                    <a:p>
                      <a:pPr algn="ctr"/>
                      <a:r>
                        <a:rPr lang="en-US" b="0" i="0" dirty="0">
                          <a:solidFill>
                            <a:schemeClr val="bg1"/>
                          </a:solidFill>
                          <a:latin typeface="Avenir Next LT Pro" panose="020B0504020202020204" pitchFamily="34" charset="77"/>
                        </a:rPr>
                        <a:t>$200,000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682149933"/>
                  </a:ext>
                </a:extLst>
              </a:tr>
              <a:tr h="418267">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$190,000</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CLTV/TLTV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0446745"/>
                  </a:ext>
                </a:extLst>
              </a:tr>
              <a:tr h="418267">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i="0" dirty="0">
                          <a:solidFill>
                            <a:schemeClr val="bg1"/>
                          </a:solidFill>
                          <a:latin typeface="Avenir Next LT Pro" panose="020B0504020202020204" pitchFamily="34" charset="77"/>
                        </a:rPr>
                        <a:t>$200,000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algn="ctr"/>
                      <a:endParaRPr lang="en-US" b="1" i="0" dirty="0">
                        <a:solidFill>
                          <a:schemeClr val="bg1"/>
                        </a:solidFill>
                        <a:latin typeface="Avenir Next LT Pro" panose="020B0504020202020204" pitchFamily="34" charset="77"/>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8055819"/>
                  </a:ext>
                </a:extLst>
              </a:tr>
              <a:tr h="896113">
                <a:tc>
                  <a:txBody>
                    <a:bodyPr/>
                    <a:lstStyle/>
                    <a:p>
                      <a:pPr algn="ctr"/>
                      <a:endParaRPr lang="en-US" b="0" i="0" dirty="0">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i="0" dirty="0">
                          <a:solidFill>
                            <a:schemeClr val="bg1"/>
                          </a:solidFill>
                          <a:latin typeface="Avenir Next LT Pro" panose="020B0504020202020204" pitchFamily="34" charset="77"/>
                        </a:rPr>
                        <a:t>95%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i="0" dirty="0">
                        <a:solidFill>
                          <a:schemeClr val="bg1"/>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Avenir Next LT Pro" panose="020B0504020202020204" pitchFamily="34" charset="77"/>
                        </a:rPr>
                        <a:t>= </a:t>
                      </a:r>
                      <a:r>
                        <a:rPr lang="en-US" b="1" i="0" dirty="0">
                          <a:solidFill>
                            <a:schemeClr val="bg1"/>
                          </a:solidFill>
                          <a:latin typeface="Avenir Next LT Pro" panose="020B0504020202020204" pitchFamily="34" charset="77"/>
                        </a:rPr>
                        <a:t>CLTV/TLTV Ratio</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065103"/>
                  </a:ext>
                </a:extLst>
              </a:tr>
            </a:tbl>
          </a:graphicData>
        </a:graphic>
      </p:graphicFrame>
      <p:sp>
        <p:nvSpPr>
          <p:cNvPr id="3" name="Slide Number Placeholder 2">
            <a:extLst>
              <a:ext uri="{FF2B5EF4-FFF2-40B4-BE49-F238E27FC236}">
                <a16:creationId xmlns:a16="http://schemas.microsoft.com/office/drawing/2014/main" id="{F75F3E3D-C8B0-4E9C-9B7C-27E4A54E3F54}"/>
              </a:ext>
            </a:extLst>
          </p:cNvPr>
          <p:cNvSpPr>
            <a:spLocks noGrp="1"/>
          </p:cNvSpPr>
          <p:nvPr>
            <p:ph type="sldNum" sz="quarter" idx="12"/>
          </p:nvPr>
        </p:nvSpPr>
        <p:spPr/>
        <p:txBody>
          <a:bodyPr/>
          <a:lstStyle/>
          <a:p>
            <a:fld id="{E78A52BF-B1E0-4539-882D-D459EBC13E0C}" type="slidenum">
              <a:rPr lang="en-US" smtClean="0"/>
              <a:t>44</a:t>
            </a:fld>
            <a:endParaRPr lang="en-US"/>
          </a:p>
        </p:txBody>
      </p:sp>
    </p:spTree>
    <p:extLst>
      <p:ext uri="{BB962C8B-B14F-4D97-AF65-F5344CB8AC3E}">
        <p14:creationId xmlns:p14="http://schemas.microsoft.com/office/powerpoint/2010/main" val="62799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3AC0040-D437-0940-A737-648802E65B63}"/>
              </a:ext>
            </a:extLst>
          </p:cNvPr>
          <p:cNvSpPr>
            <a:spLocks noGrp="1"/>
          </p:cNvSpPr>
          <p:nvPr>
            <p:ph type="title"/>
          </p:nvPr>
        </p:nvSpPr>
        <p:spPr>
          <a:xfrm>
            <a:off x="4704081" y="660399"/>
            <a:ext cx="1709972" cy="352136"/>
          </a:xfrm>
        </p:spPr>
        <p:txBody>
          <a:bodyPr/>
          <a:lstStyle/>
          <a:p>
            <a:r>
              <a:rPr lang="en-US" dirty="0">
                <a:solidFill>
                  <a:schemeClr val="tx2"/>
                </a:solidFill>
              </a:rPr>
              <a:t>Chapter Four</a:t>
            </a:r>
          </a:p>
        </p:txBody>
      </p:sp>
      <p:sp>
        <p:nvSpPr>
          <p:cNvPr id="22" name="Content Placeholder 21">
            <a:extLst>
              <a:ext uri="{FF2B5EF4-FFF2-40B4-BE49-F238E27FC236}">
                <a16:creationId xmlns:a16="http://schemas.microsoft.com/office/drawing/2014/main" id="{D9FBCBA0-3DAC-44DD-88C8-AEFA27E1B396}"/>
              </a:ext>
            </a:extLst>
          </p:cNvPr>
          <p:cNvSpPr>
            <a:spLocks noGrp="1"/>
          </p:cNvSpPr>
          <p:nvPr>
            <p:ph idx="1"/>
          </p:nvPr>
        </p:nvSpPr>
        <p:spPr>
          <a:xfrm>
            <a:off x="4704080" y="3057026"/>
            <a:ext cx="5994400" cy="3140576"/>
          </a:xfrm>
        </p:spPr>
        <p:txBody>
          <a:bodyPr/>
          <a:lstStyle/>
          <a:p>
            <a:r>
              <a:rPr lang="en-US" dirty="0"/>
              <a:t>Measure The 4 Cs:</a:t>
            </a:r>
          </a:p>
          <a:p>
            <a:pPr lvl="1"/>
            <a:r>
              <a:rPr lang="en-US" dirty="0"/>
              <a:t>Credit</a:t>
            </a:r>
          </a:p>
          <a:p>
            <a:pPr lvl="1"/>
            <a:r>
              <a:rPr lang="en-US" dirty="0"/>
              <a:t>Capacity</a:t>
            </a:r>
          </a:p>
          <a:p>
            <a:pPr lvl="1"/>
            <a:r>
              <a:rPr lang="en-US" dirty="0"/>
              <a:t>Capital</a:t>
            </a:r>
          </a:p>
          <a:p>
            <a:pPr lvl="1"/>
            <a:r>
              <a:rPr lang="en-US" dirty="0"/>
              <a:t>Collateral</a:t>
            </a:r>
          </a:p>
        </p:txBody>
      </p:sp>
      <p:sp>
        <p:nvSpPr>
          <p:cNvPr id="4" name="Text Placeholder 3">
            <a:extLst>
              <a:ext uri="{FF2B5EF4-FFF2-40B4-BE49-F238E27FC236}">
                <a16:creationId xmlns:a16="http://schemas.microsoft.com/office/drawing/2014/main" id="{BEABD1BD-449B-4BE3-85B8-C5587EB99EEE}"/>
              </a:ext>
            </a:extLst>
          </p:cNvPr>
          <p:cNvSpPr>
            <a:spLocks noGrp="1"/>
          </p:cNvSpPr>
          <p:nvPr>
            <p:ph type="body" sz="quarter" idx="13"/>
          </p:nvPr>
        </p:nvSpPr>
        <p:spPr>
          <a:xfrm>
            <a:off x="4703762" y="1222087"/>
            <a:ext cx="5994400" cy="1625388"/>
          </a:xfrm>
        </p:spPr>
        <p:txBody>
          <a:bodyPr/>
          <a:lstStyle/>
          <a:p>
            <a:r>
              <a:rPr lang="en-US" dirty="0">
                <a:solidFill>
                  <a:schemeClr val="tx2"/>
                </a:solidFill>
              </a:rPr>
              <a:t>Underwriting</a:t>
            </a:r>
          </a:p>
        </p:txBody>
      </p:sp>
      <p:pic>
        <p:nvPicPr>
          <p:cNvPr id="6" name="Picture Placeholder 14">
            <a:extLst>
              <a:ext uri="{FF2B5EF4-FFF2-40B4-BE49-F238E27FC236}">
                <a16:creationId xmlns:a16="http://schemas.microsoft.com/office/drawing/2014/main" id="{C369C294-AEF3-3140-A385-0257915946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 y="580457"/>
            <a:ext cx="3514220" cy="5560562"/>
          </a:xfrm>
          <a:prstGeom prst="rect">
            <a:avLst/>
          </a:prstGeom>
        </p:spPr>
      </p:pic>
      <p:pic>
        <p:nvPicPr>
          <p:cNvPr id="23" name="Picture Placeholder 18">
            <a:extLst>
              <a:ext uri="{FF2B5EF4-FFF2-40B4-BE49-F238E27FC236}">
                <a16:creationId xmlns:a16="http://schemas.microsoft.com/office/drawing/2014/main" id="{6FABA9E6-62F4-B143-A220-88D5F76C078F}"/>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6262" t="36473" r="7219" b="53242"/>
          <a:stretch/>
        </p:blipFill>
        <p:spPr>
          <a:xfrm rot="16200000">
            <a:off x="8198008" y="2864003"/>
            <a:ext cx="6858000" cy="1129990"/>
          </a:xfrm>
          <a:prstGeom prst="rect">
            <a:avLst/>
          </a:prstGeom>
        </p:spPr>
      </p:pic>
      <p:sp>
        <p:nvSpPr>
          <p:cNvPr id="2" name="Slide Number Placeholder 1">
            <a:extLst>
              <a:ext uri="{FF2B5EF4-FFF2-40B4-BE49-F238E27FC236}">
                <a16:creationId xmlns:a16="http://schemas.microsoft.com/office/drawing/2014/main" id="{53B76B19-0EC9-462A-B67B-9F3ED7DE2BBA}"/>
              </a:ext>
            </a:extLst>
          </p:cNvPr>
          <p:cNvSpPr>
            <a:spLocks noGrp="1"/>
          </p:cNvSpPr>
          <p:nvPr>
            <p:ph type="sldNum" sz="quarter" idx="12"/>
          </p:nvPr>
        </p:nvSpPr>
        <p:spPr/>
        <p:txBody>
          <a:bodyPr/>
          <a:lstStyle/>
          <a:p>
            <a:fld id="{E78A52BF-B1E0-4539-882D-D459EBC13E0C}" type="slidenum">
              <a:rPr lang="en-US" smtClean="0"/>
              <a:t>45</a:t>
            </a:fld>
            <a:endParaRPr lang="en-US"/>
          </a:p>
        </p:txBody>
      </p:sp>
    </p:spTree>
    <p:extLst>
      <p:ext uri="{BB962C8B-B14F-4D97-AF65-F5344CB8AC3E}">
        <p14:creationId xmlns:p14="http://schemas.microsoft.com/office/powerpoint/2010/main" val="1190123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tIns="365760" anchor="t" anchorCtr="0">
            <a:normAutofit/>
          </a:bodyPr>
          <a:lstStyle/>
          <a:p>
            <a:r>
              <a:rPr lang="en-US" dirty="0"/>
              <a:t>Credit: Measuring Willingness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pPr marL="0" indent="0">
              <a:buNone/>
            </a:pPr>
            <a:r>
              <a:rPr lang="en-US" dirty="0"/>
              <a:t>Have your homebuyers:</a:t>
            </a:r>
          </a:p>
          <a:p>
            <a:r>
              <a:rPr lang="en-US" dirty="0"/>
              <a:t>Demonstrated a consistent willingness to pay obligations as agreed?</a:t>
            </a:r>
          </a:p>
          <a:p>
            <a:r>
              <a:rPr lang="en-US" dirty="0"/>
              <a:t>Proven their ability to manage their finances over time and under various circumstances?</a:t>
            </a:r>
          </a:p>
        </p:txBody>
      </p:sp>
      <p:sp>
        <p:nvSpPr>
          <p:cNvPr id="6" name="Text Placeholder 5">
            <a:extLst>
              <a:ext uri="{FF2B5EF4-FFF2-40B4-BE49-F238E27FC236}">
                <a16:creationId xmlns:a16="http://schemas.microsoft.com/office/drawing/2014/main" id="{D0387F5D-7B87-A645-A8B0-A3E8110F6FAD}"/>
              </a:ext>
            </a:extLst>
          </p:cNvPr>
          <p:cNvSpPr>
            <a:spLocks noGrp="1"/>
          </p:cNvSpPr>
          <p:nvPr>
            <p:ph type="body" sz="quarter" idx="14"/>
          </p:nvPr>
        </p:nvSpPr>
        <p:spPr>
          <a:xfrm>
            <a:off x="5410200" y="1107232"/>
            <a:ext cx="5288279" cy="686560"/>
          </a:xfrm>
        </p:spPr>
        <p:txBody>
          <a:bodyPr/>
          <a:lstStyle/>
          <a:p>
            <a:r>
              <a:rPr lang="en-US" dirty="0"/>
              <a:t>Credit History </a:t>
            </a:r>
          </a:p>
        </p:txBody>
      </p:sp>
      <p:sp>
        <p:nvSpPr>
          <p:cNvPr id="4" name="Slide Number Placeholder 3">
            <a:extLst>
              <a:ext uri="{FF2B5EF4-FFF2-40B4-BE49-F238E27FC236}">
                <a16:creationId xmlns:a16="http://schemas.microsoft.com/office/drawing/2014/main" id="{9F506608-8997-47EF-B19B-2C24D9404642}"/>
              </a:ext>
            </a:extLst>
          </p:cNvPr>
          <p:cNvSpPr>
            <a:spLocks noGrp="1"/>
          </p:cNvSpPr>
          <p:nvPr>
            <p:ph type="sldNum" sz="quarter" idx="12"/>
          </p:nvPr>
        </p:nvSpPr>
        <p:spPr/>
        <p:txBody>
          <a:bodyPr/>
          <a:lstStyle/>
          <a:p>
            <a:fld id="{E78A52BF-B1E0-4539-882D-D459EBC13E0C}" type="slidenum">
              <a:rPr lang="en-US" smtClean="0"/>
              <a:t>46</a:t>
            </a:fld>
            <a:endParaRPr lang="en-US"/>
          </a:p>
        </p:txBody>
      </p:sp>
    </p:spTree>
    <p:extLst>
      <p:ext uri="{BB962C8B-B14F-4D97-AF65-F5344CB8AC3E}">
        <p14:creationId xmlns:p14="http://schemas.microsoft.com/office/powerpoint/2010/main" val="2870977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lgGrid">
          <a:fgClr>
            <a:srgbClr val="EBF6FB"/>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tIns="365760" anchor="t" anchorCtr="0">
            <a:normAutofit/>
          </a:bodyPr>
          <a:lstStyle/>
          <a:p>
            <a:r>
              <a:rPr lang="en-US" dirty="0"/>
              <a:t>Credit: Measuring Willingness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lstStyle/>
          <a:p>
            <a:r>
              <a:rPr lang="en-US" dirty="0"/>
              <a:t>Traditional</a:t>
            </a:r>
          </a:p>
          <a:p>
            <a:r>
              <a:rPr lang="en-US" dirty="0"/>
              <a:t>Nontraditional</a:t>
            </a:r>
          </a:p>
          <a:p>
            <a:endParaRPr lang="en-US" dirty="0"/>
          </a:p>
        </p:txBody>
      </p:sp>
      <p:sp>
        <p:nvSpPr>
          <p:cNvPr id="6" name="Text Placeholder 5">
            <a:extLst>
              <a:ext uri="{FF2B5EF4-FFF2-40B4-BE49-F238E27FC236}">
                <a16:creationId xmlns:a16="http://schemas.microsoft.com/office/drawing/2014/main" id="{D0387F5D-7B87-A645-A8B0-A3E8110F6FAD}"/>
              </a:ext>
            </a:extLst>
          </p:cNvPr>
          <p:cNvSpPr>
            <a:spLocks noGrp="1"/>
          </p:cNvSpPr>
          <p:nvPr>
            <p:ph type="body" sz="quarter" idx="14"/>
          </p:nvPr>
        </p:nvSpPr>
        <p:spPr>
          <a:xfrm>
            <a:off x="5410200" y="1107232"/>
            <a:ext cx="5288279" cy="686560"/>
          </a:xfrm>
        </p:spPr>
        <p:txBody>
          <a:bodyPr>
            <a:normAutofit/>
          </a:bodyPr>
          <a:lstStyle/>
          <a:p>
            <a:r>
              <a:rPr lang="en-US" dirty="0"/>
              <a:t>Credit Documentation </a:t>
            </a:r>
          </a:p>
        </p:txBody>
      </p:sp>
      <p:sp>
        <p:nvSpPr>
          <p:cNvPr id="4" name="Slide Number Placeholder 3">
            <a:extLst>
              <a:ext uri="{FF2B5EF4-FFF2-40B4-BE49-F238E27FC236}">
                <a16:creationId xmlns:a16="http://schemas.microsoft.com/office/drawing/2014/main" id="{812FC770-C232-4894-938A-C515B95F4FFD}"/>
              </a:ext>
            </a:extLst>
          </p:cNvPr>
          <p:cNvSpPr>
            <a:spLocks noGrp="1"/>
          </p:cNvSpPr>
          <p:nvPr>
            <p:ph type="sldNum" sz="quarter" idx="12"/>
          </p:nvPr>
        </p:nvSpPr>
        <p:spPr/>
        <p:txBody>
          <a:bodyPr/>
          <a:lstStyle/>
          <a:p>
            <a:fld id="{E78A52BF-B1E0-4539-882D-D459EBC13E0C}" type="slidenum">
              <a:rPr lang="en-US" smtClean="0"/>
              <a:t>47</a:t>
            </a:fld>
            <a:endParaRPr lang="en-US"/>
          </a:p>
        </p:txBody>
      </p:sp>
    </p:spTree>
    <p:extLst>
      <p:ext uri="{BB962C8B-B14F-4D97-AF65-F5344CB8AC3E}">
        <p14:creationId xmlns:p14="http://schemas.microsoft.com/office/powerpoint/2010/main" val="780608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lstStyle/>
          <a:p>
            <a:r>
              <a:rPr lang="en-US" dirty="0"/>
              <a:t>Reflects homebuyers’ regard for credit</a:t>
            </a:r>
          </a:p>
          <a:p>
            <a:r>
              <a:rPr lang="en-US" dirty="0"/>
              <a:t>National credit repositories</a:t>
            </a:r>
          </a:p>
          <a:p>
            <a:r>
              <a:rPr lang="en-US" dirty="0"/>
              <a:t>Credit scores</a:t>
            </a:r>
          </a:p>
          <a:p>
            <a:endParaRPr lang="en-US" dirty="0"/>
          </a:p>
        </p:txBody>
      </p:sp>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tIns="365760"/>
          <a:lstStyle/>
          <a:p>
            <a:r>
              <a:rPr lang="en-US" dirty="0"/>
              <a:t>Credit: Measuring Willingness to Repay</a:t>
            </a:r>
          </a:p>
        </p:txBody>
      </p:sp>
      <p:sp>
        <p:nvSpPr>
          <p:cNvPr id="5" name="Text Placeholder 4">
            <a:extLst>
              <a:ext uri="{FF2B5EF4-FFF2-40B4-BE49-F238E27FC236}">
                <a16:creationId xmlns:a16="http://schemas.microsoft.com/office/drawing/2014/main" id="{E16EEE86-335F-DC4E-B05A-61D8C383F0CC}"/>
              </a:ext>
            </a:extLst>
          </p:cNvPr>
          <p:cNvSpPr>
            <a:spLocks noGrp="1"/>
          </p:cNvSpPr>
          <p:nvPr>
            <p:ph type="body" sz="quarter" idx="14"/>
          </p:nvPr>
        </p:nvSpPr>
        <p:spPr>
          <a:xfrm>
            <a:off x="5410200" y="1107232"/>
            <a:ext cx="5288279" cy="686560"/>
          </a:xfrm>
        </p:spPr>
        <p:txBody>
          <a:bodyPr>
            <a:normAutofit/>
          </a:bodyPr>
          <a:lstStyle/>
          <a:p>
            <a:r>
              <a:rPr lang="en-US" dirty="0"/>
              <a:t>The Credit Report</a:t>
            </a:r>
          </a:p>
        </p:txBody>
      </p:sp>
      <p:sp>
        <p:nvSpPr>
          <p:cNvPr id="4" name="Slide Number Placeholder 3">
            <a:extLst>
              <a:ext uri="{FF2B5EF4-FFF2-40B4-BE49-F238E27FC236}">
                <a16:creationId xmlns:a16="http://schemas.microsoft.com/office/drawing/2014/main" id="{C974014C-1C63-44C5-8D9C-434E4496CEB8}"/>
              </a:ext>
            </a:extLst>
          </p:cNvPr>
          <p:cNvSpPr>
            <a:spLocks noGrp="1"/>
          </p:cNvSpPr>
          <p:nvPr>
            <p:ph type="sldNum" sz="quarter" idx="12"/>
          </p:nvPr>
        </p:nvSpPr>
        <p:spPr/>
        <p:txBody>
          <a:bodyPr/>
          <a:lstStyle/>
          <a:p>
            <a:fld id="{E78A52BF-B1E0-4539-882D-D459EBC13E0C}" type="slidenum">
              <a:rPr lang="en-US" smtClean="0"/>
              <a:t>48</a:t>
            </a:fld>
            <a:endParaRPr lang="en-US"/>
          </a:p>
        </p:txBody>
      </p:sp>
    </p:spTree>
    <p:extLst>
      <p:ext uri="{BB962C8B-B14F-4D97-AF65-F5344CB8AC3E}">
        <p14:creationId xmlns:p14="http://schemas.microsoft.com/office/powerpoint/2010/main" val="2965202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normAutofit/>
          </a:bodyPr>
          <a:lstStyle/>
          <a:p>
            <a:r>
              <a:rPr lang="en-US" dirty="0"/>
              <a:t>Capacity: Assessing the Ability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Employment history</a:t>
            </a:r>
          </a:p>
          <a:p>
            <a:r>
              <a:rPr lang="en-US" dirty="0"/>
              <a:t>Documenting income</a:t>
            </a:r>
          </a:p>
          <a:p>
            <a:r>
              <a:rPr lang="en-US" dirty="0"/>
              <a:t>Calculating income from employment</a:t>
            </a:r>
          </a:p>
        </p:txBody>
      </p:sp>
      <p:sp>
        <p:nvSpPr>
          <p:cNvPr id="4" name="Text Placeholder 3">
            <a:extLst>
              <a:ext uri="{FF2B5EF4-FFF2-40B4-BE49-F238E27FC236}">
                <a16:creationId xmlns:a16="http://schemas.microsoft.com/office/drawing/2014/main" id="{A4A95412-8938-0F41-AD8F-0332000DACA9}"/>
              </a:ext>
            </a:extLst>
          </p:cNvPr>
          <p:cNvSpPr>
            <a:spLocks noGrp="1"/>
          </p:cNvSpPr>
          <p:nvPr>
            <p:ph type="body" sz="quarter" idx="14"/>
          </p:nvPr>
        </p:nvSpPr>
        <p:spPr>
          <a:xfrm>
            <a:off x="5410200" y="1107232"/>
            <a:ext cx="5288279" cy="686560"/>
          </a:xfrm>
          <a:noFill/>
        </p:spPr>
        <p:txBody>
          <a:bodyPr>
            <a:normAutofit/>
          </a:bodyPr>
          <a:lstStyle/>
          <a:p>
            <a:r>
              <a:rPr lang="en-US" dirty="0"/>
              <a:t>Evaluating Income</a:t>
            </a:r>
          </a:p>
        </p:txBody>
      </p:sp>
      <p:sp>
        <p:nvSpPr>
          <p:cNvPr id="5" name="Slide Number Placeholder 4">
            <a:extLst>
              <a:ext uri="{FF2B5EF4-FFF2-40B4-BE49-F238E27FC236}">
                <a16:creationId xmlns:a16="http://schemas.microsoft.com/office/drawing/2014/main" id="{C1A51840-BA65-47EA-BDE7-663DBF7086FA}"/>
              </a:ext>
            </a:extLst>
          </p:cNvPr>
          <p:cNvSpPr>
            <a:spLocks noGrp="1"/>
          </p:cNvSpPr>
          <p:nvPr>
            <p:ph type="sldNum" sz="quarter" idx="12"/>
          </p:nvPr>
        </p:nvSpPr>
        <p:spPr/>
        <p:txBody>
          <a:bodyPr/>
          <a:lstStyle/>
          <a:p>
            <a:fld id="{E78A52BF-B1E0-4539-882D-D459EBC13E0C}" type="slidenum">
              <a:rPr lang="en-US" smtClean="0"/>
              <a:t>49</a:t>
            </a:fld>
            <a:endParaRPr lang="en-US"/>
          </a:p>
        </p:txBody>
      </p:sp>
    </p:spTree>
    <p:extLst>
      <p:ext uri="{BB962C8B-B14F-4D97-AF65-F5344CB8AC3E}">
        <p14:creationId xmlns:p14="http://schemas.microsoft.com/office/powerpoint/2010/main" val="8594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0661-047B-EF46-981E-0081F42AC1AC}"/>
              </a:ext>
            </a:extLst>
          </p:cNvPr>
          <p:cNvSpPr>
            <a:spLocks noGrp="1"/>
          </p:cNvSpPr>
          <p:nvPr>
            <p:ph type="title"/>
          </p:nvPr>
        </p:nvSpPr>
        <p:spPr/>
        <p:txBody>
          <a:bodyPr>
            <a:normAutofit/>
          </a:bodyPr>
          <a:lstStyle/>
          <a:p>
            <a:r>
              <a:rPr lang="en-US" sz="3600"/>
              <a:t>The Mortgage Cycle</a:t>
            </a:r>
            <a:endParaRPr lang="en-US" sz="3600" dirty="0"/>
          </a:p>
        </p:txBody>
      </p:sp>
      <p:pic>
        <p:nvPicPr>
          <p:cNvPr id="36" name="Graphic 35">
            <a:extLst>
              <a:ext uri="{FF2B5EF4-FFF2-40B4-BE49-F238E27FC236}">
                <a16:creationId xmlns:a16="http://schemas.microsoft.com/office/drawing/2014/main" id="{292990CA-9780-024B-8024-AA518E4B21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40090" y="504149"/>
            <a:ext cx="1255273" cy="1659513"/>
          </a:xfrm>
          <a:prstGeom prst="rect">
            <a:avLst/>
          </a:prstGeom>
        </p:spPr>
      </p:pic>
      <p:pic>
        <p:nvPicPr>
          <p:cNvPr id="50" name="Graphic 49">
            <a:extLst>
              <a:ext uri="{FF2B5EF4-FFF2-40B4-BE49-F238E27FC236}">
                <a16:creationId xmlns:a16="http://schemas.microsoft.com/office/drawing/2014/main" id="{6A6DF195-7583-0C4F-A045-2C55C49DC3D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1020" y="1105504"/>
            <a:ext cx="1231233" cy="1548725"/>
          </a:xfrm>
          <a:prstGeom prst="rect">
            <a:avLst/>
          </a:prstGeom>
        </p:spPr>
      </p:pic>
      <p:pic>
        <p:nvPicPr>
          <p:cNvPr id="54" name="Graphic 53">
            <a:extLst>
              <a:ext uri="{FF2B5EF4-FFF2-40B4-BE49-F238E27FC236}">
                <a16:creationId xmlns:a16="http://schemas.microsoft.com/office/drawing/2014/main" id="{2FEF80F6-E189-B341-8B46-51EBF473FA2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25308" y="4110817"/>
            <a:ext cx="1727295" cy="1703304"/>
          </a:xfrm>
          <a:prstGeom prst="rect">
            <a:avLst/>
          </a:prstGeom>
        </p:spPr>
      </p:pic>
      <p:pic>
        <p:nvPicPr>
          <p:cNvPr id="56" name="Graphic 55">
            <a:extLst>
              <a:ext uri="{FF2B5EF4-FFF2-40B4-BE49-F238E27FC236}">
                <a16:creationId xmlns:a16="http://schemas.microsoft.com/office/drawing/2014/main" id="{E6A872AE-AB19-0E49-94A8-52154997452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02541" y="1630532"/>
            <a:ext cx="1301443" cy="1750216"/>
          </a:xfrm>
          <a:prstGeom prst="rect">
            <a:avLst/>
          </a:prstGeom>
        </p:spPr>
      </p:pic>
      <p:pic>
        <p:nvPicPr>
          <p:cNvPr id="58" name="Graphic 57">
            <a:extLst>
              <a:ext uri="{FF2B5EF4-FFF2-40B4-BE49-F238E27FC236}">
                <a16:creationId xmlns:a16="http://schemas.microsoft.com/office/drawing/2014/main" id="{AC0014C9-4055-EA44-B00C-03A2FD45DB7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93314" y="834854"/>
            <a:ext cx="854584" cy="1378988"/>
          </a:xfrm>
          <a:prstGeom prst="rect">
            <a:avLst/>
          </a:prstGeom>
        </p:spPr>
      </p:pic>
      <p:pic>
        <p:nvPicPr>
          <p:cNvPr id="60" name="Graphic 59">
            <a:extLst>
              <a:ext uri="{FF2B5EF4-FFF2-40B4-BE49-F238E27FC236}">
                <a16:creationId xmlns:a16="http://schemas.microsoft.com/office/drawing/2014/main" id="{62B3F425-64BF-AA47-BE38-C9BF24DE17C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712375" y="458825"/>
            <a:ext cx="1637087" cy="1659513"/>
          </a:xfrm>
          <a:prstGeom prst="rect">
            <a:avLst/>
          </a:prstGeom>
        </p:spPr>
      </p:pic>
      <p:pic>
        <p:nvPicPr>
          <p:cNvPr id="63" name="Graphic 62">
            <a:extLst>
              <a:ext uri="{FF2B5EF4-FFF2-40B4-BE49-F238E27FC236}">
                <a16:creationId xmlns:a16="http://schemas.microsoft.com/office/drawing/2014/main" id="{668D6924-D744-BA43-B658-C189E99985BD}"/>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a:off x="3457522" y="4580401"/>
            <a:ext cx="1754019" cy="1304270"/>
          </a:xfrm>
          <a:prstGeom prst="rect">
            <a:avLst/>
          </a:prstGeom>
        </p:spPr>
      </p:pic>
      <p:sp>
        <p:nvSpPr>
          <p:cNvPr id="3" name="TextBox 2">
            <a:extLst>
              <a:ext uri="{FF2B5EF4-FFF2-40B4-BE49-F238E27FC236}">
                <a16:creationId xmlns:a16="http://schemas.microsoft.com/office/drawing/2014/main" id="{D8BA6E26-9A60-5543-9968-B0751EAB53AD}"/>
              </a:ext>
            </a:extLst>
          </p:cNvPr>
          <p:cNvSpPr txBox="1"/>
          <p:nvPr/>
        </p:nvSpPr>
        <p:spPr>
          <a:xfrm>
            <a:off x="3374357" y="2346452"/>
            <a:ext cx="152400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Preapproval</a:t>
            </a:r>
          </a:p>
        </p:txBody>
      </p:sp>
      <p:sp>
        <p:nvSpPr>
          <p:cNvPr id="14" name="TextBox 13">
            <a:extLst>
              <a:ext uri="{FF2B5EF4-FFF2-40B4-BE49-F238E27FC236}">
                <a16:creationId xmlns:a16="http://schemas.microsoft.com/office/drawing/2014/main" id="{2D55B18A-7847-2E43-A5AD-6AE56342FC62}"/>
              </a:ext>
            </a:extLst>
          </p:cNvPr>
          <p:cNvSpPr txBox="1"/>
          <p:nvPr/>
        </p:nvSpPr>
        <p:spPr>
          <a:xfrm>
            <a:off x="5768919" y="2346452"/>
            <a:ext cx="152400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Origination</a:t>
            </a:r>
          </a:p>
        </p:txBody>
      </p:sp>
      <p:sp>
        <p:nvSpPr>
          <p:cNvPr id="15" name="TextBox 14">
            <a:extLst>
              <a:ext uri="{FF2B5EF4-FFF2-40B4-BE49-F238E27FC236}">
                <a16:creationId xmlns:a16="http://schemas.microsoft.com/office/drawing/2014/main" id="{3E70F520-183E-5E4A-BBBF-0AA68D9C61E1}"/>
              </a:ext>
            </a:extLst>
          </p:cNvPr>
          <p:cNvSpPr txBox="1"/>
          <p:nvPr/>
        </p:nvSpPr>
        <p:spPr>
          <a:xfrm>
            <a:off x="7966223" y="2320358"/>
            <a:ext cx="152400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Processing</a:t>
            </a:r>
          </a:p>
        </p:txBody>
      </p:sp>
      <p:sp>
        <p:nvSpPr>
          <p:cNvPr id="16" name="TextBox 15">
            <a:extLst>
              <a:ext uri="{FF2B5EF4-FFF2-40B4-BE49-F238E27FC236}">
                <a16:creationId xmlns:a16="http://schemas.microsoft.com/office/drawing/2014/main" id="{B5A01A23-B103-F74A-8E48-4B7C6297A590}"/>
              </a:ext>
            </a:extLst>
          </p:cNvPr>
          <p:cNvSpPr txBox="1"/>
          <p:nvPr/>
        </p:nvSpPr>
        <p:spPr>
          <a:xfrm>
            <a:off x="10002541" y="3507407"/>
            <a:ext cx="152400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Underwriting</a:t>
            </a:r>
          </a:p>
        </p:txBody>
      </p:sp>
      <p:sp>
        <p:nvSpPr>
          <p:cNvPr id="17" name="TextBox 16">
            <a:extLst>
              <a:ext uri="{FF2B5EF4-FFF2-40B4-BE49-F238E27FC236}">
                <a16:creationId xmlns:a16="http://schemas.microsoft.com/office/drawing/2014/main" id="{9FB3716D-EAAD-7C44-BA50-D2218B6A58B8}"/>
              </a:ext>
            </a:extLst>
          </p:cNvPr>
          <p:cNvSpPr txBox="1"/>
          <p:nvPr/>
        </p:nvSpPr>
        <p:spPr>
          <a:xfrm>
            <a:off x="9093185" y="6039446"/>
            <a:ext cx="152400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Closing</a:t>
            </a:r>
          </a:p>
        </p:txBody>
      </p:sp>
      <p:sp>
        <p:nvSpPr>
          <p:cNvPr id="18" name="TextBox 17">
            <a:extLst>
              <a:ext uri="{FF2B5EF4-FFF2-40B4-BE49-F238E27FC236}">
                <a16:creationId xmlns:a16="http://schemas.microsoft.com/office/drawing/2014/main" id="{AED8B921-9EA2-424C-8BFC-F28714E50783}"/>
              </a:ext>
            </a:extLst>
          </p:cNvPr>
          <p:cNvSpPr txBox="1"/>
          <p:nvPr/>
        </p:nvSpPr>
        <p:spPr>
          <a:xfrm>
            <a:off x="3197172" y="6039445"/>
            <a:ext cx="2092666"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Delivery</a:t>
            </a:r>
          </a:p>
        </p:txBody>
      </p:sp>
      <p:sp>
        <p:nvSpPr>
          <p:cNvPr id="19" name="TextBox 18">
            <a:extLst>
              <a:ext uri="{FF2B5EF4-FFF2-40B4-BE49-F238E27FC236}">
                <a16:creationId xmlns:a16="http://schemas.microsoft.com/office/drawing/2014/main" id="{0756B31F-2333-9141-82F3-DF3A06AFBAA5}"/>
              </a:ext>
            </a:extLst>
          </p:cNvPr>
          <p:cNvSpPr txBox="1"/>
          <p:nvPr/>
        </p:nvSpPr>
        <p:spPr>
          <a:xfrm>
            <a:off x="5930930" y="6042267"/>
            <a:ext cx="2549220"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Warehousing</a:t>
            </a:r>
          </a:p>
        </p:txBody>
      </p:sp>
      <p:sp>
        <p:nvSpPr>
          <p:cNvPr id="20" name="TextBox 19">
            <a:extLst>
              <a:ext uri="{FF2B5EF4-FFF2-40B4-BE49-F238E27FC236}">
                <a16:creationId xmlns:a16="http://schemas.microsoft.com/office/drawing/2014/main" id="{A0830542-DA8B-9840-89F1-94DC14200880}"/>
              </a:ext>
            </a:extLst>
          </p:cNvPr>
          <p:cNvSpPr txBox="1"/>
          <p:nvPr/>
        </p:nvSpPr>
        <p:spPr>
          <a:xfrm>
            <a:off x="1038681" y="2773333"/>
            <a:ext cx="1755909"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Loan Servicing</a:t>
            </a:r>
          </a:p>
        </p:txBody>
      </p:sp>
      <p:sp>
        <p:nvSpPr>
          <p:cNvPr id="21" name="TextBox 20">
            <a:extLst>
              <a:ext uri="{FF2B5EF4-FFF2-40B4-BE49-F238E27FC236}">
                <a16:creationId xmlns:a16="http://schemas.microsoft.com/office/drawing/2014/main" id="{D1F2D6B9-CDA5-0D40-AC17-BDB316B0241B}"/>
              </a:ext>
            </a:extLst>
          </p:cNvPr>
          <p:cNvSpPr txBox="1"/>
          <p:nvPr/>
        </p:nvSpPr>
        <p:spPr>
          <a:xfrm>
            <a:off x="287770" y="5254842"/>
            <a:ext cx="2899493" cy="307777"/>
          </a:xfrm>
          <a:prstGeom prst="rect">
            <a:avLst/>
          </a:prstGeom>
          <a:pattFill prst="lgGrid">
            <a:fgClr>
              <a:schemeClr val="bg2">
                <a:lumMod val="90000"/>
              </a:schemeClr>
            </a:fgClr>
            <a:bgClr>
              <a:schemeClr val="bg2"/>
            </a:bgClr>
          </a:pattFill>
        </p:spPr>
        <p:txBody>
          <a:bodyPr wrap="square" rtlCol="0">
            <a:spAutoFit/>
          </a:bodyPr>
          <a:lstStyle/>
          <a:p>
            <a:pPr algn="ctr"/>
            <a:r>
              <a:rPr lang="en-US" sz="1400" b="1" dirty="0">
                <a:latin typeface="Georgia Pro" panose="02040502050405020303" pitchFamily="18" charset="0"/>
              </a:rPr>
              <a:t>Secondary Market</a:t>
            </a:r>
          </a:p>
        </p:txBody>
      </p:sp>
      <p:pic>
        <p:nvPicPr>
          <p:cNvPr id="22" name="Graphic 21">
            <a:extLst>
              <a:ext uri="{FF2B5EF4-FFF2-40B4-BE49-F238E27FC236}">
                <a16:creationId xmlns:a16="http://schemas.microsoft.com/office/drawing/2014/main" id="{0087A142-22E1-A34F-A025-F7F3A4456709}"/>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020079" y="3596592"/>
            <a:ext cx="1097280" cy="1635944"/>
          </a:xfrm>
          <a:prstGeom prst="rect">
            <a:avLst/>
          </a:prstGeom>
        </p:spPr>
      </p:pic>
      <p:pic>
        <p:nvPicPr>
          <p:cNvPr id="23" name="Graphic 22">
            <a:extLst>
              <a:ext uri="{FF2B5EF4-FFF2-40B4-BE49-F238E27FC236}">
                <a16:creationId xmlns:a16="http://schemas.microsoft.com/office/drawing/2014/main" id="{6EFEB944-BED6-CD4E-839D-8485BE255E93}"/>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363081" y="4097372"/>
            <a:ext cx="1413966" cy="1051410"/>
          </a:xfrm>
          <a:prstGeom prst="rect">
            <a:avLst/>
          </a:prstGeom>
        </p:spPr>
      </p:pic>
      <p:grpSp>
        <p:nvGrpSpPr>
          <p:cNvPr id="4" name="Group 3">
            <a:extLst>
              <a:ext uri="{FF2B5EF4-FFF2-40B4-BE49-F238E27FC236}">
                <a16:creationId xmlns:a16="http://schemas.microsoft.com/office/drawing/2014/main" id="{99A2D0AB-6F83-2446-98EC-0779D3829AEC}"/>
              </a:ext>
            </a:extLst>
          </p:cNvPr>
          <p:cNvGrpSpPr>
            <a:grpSpLocks noChangeAspect="1"/>
          </p:cNvGrpSpPr>
          <p:nvPr/>
        </p:nvGrpSpPr>
        <p:grpSpPr>
          <a:xfrm>
            <a:off x="6200053" y="4097372"/>
            <a:ext cx="1875241" cy="1813776"/>
            <a:chOff x="6004698" y="4016096"/>
            <a:chExt cx="2369907" cy="2299515"/>
          </a:xfrm>
        </p:grpSpPr>
        <p:pic>
          <p:nvPicPr>
            <p:cNvPr id="52" name="Graphic 51">
              <a:extLst>
                <a:ext uri="{FF2B5EF4-FFF2-40B4-BE49-F238E27FC236}">
                  <a16:creationId xmlns:a16="http://schemas.microsoft.com/office/drawing/2014/main" id="{2AC35BB0-B2F6-6243-A6C7-CCA4B20BD992}"/>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88338" y="4546996"/>
              <a:ext cx="1186267" cy="1768615"/>
            </a:xfrm>
            <a:prstGeom prst="rect">
              <a:avLst/>
            </a:prstGeom>
          </p:spPr>
        </p:pic>
        <p:pic>
          <p:nvPicPr>
            <p:cNvPr id="24" name="Graphic 23">
              <a:extLst>
                <a:ext uri="{FF2B5EF4-FFF2-40B4-BE49-F238E27FC236}">
                  <a16:creationId xmlns:a16="http://schemas.microsoft.com/office/drawing/2014/main" id="{E90E8AF3-34F3-C046-A9CC-5E4EF7CBFFC5}"/>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b="59371"/>
            <a:stretch/>
          </p:blipFill>
          <p:spPr>
            <a:xfrm>
              <a:off x="7188337" y="4016096"/>
              <a:ext cx="1186267" cy="718578"/>
            </a:xfrm>
            <a:prstGeom prst="rect">
              <a:avLst/>
            </a:prstGeom>
          </p:spPr>
        </p:pic>
        <p:pic>
          <p:nvPicPr>
            <p:cNvPr id="25" name="Graphic 24">
              <a:extLst>
                <a:ext uri="{FF2B5EF4-FFF2-40B4-BE49-F238E27FC236}">
                  <a16:creationId xmlns:a16="http://schemas.microsoft.com/office/drawing/2014/main" id="{2F18FDCB-519F-1648-8293-3454589FA2FC}"/>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04698" y="4546996"/>
              <a:ext cx="1186267" cy="1768615"/>
            </a:xfrm>
            <a:prstGeom prst="rect">
              <a:avLst/>
            </a:prstGeom>
          </p:spPr>
        </p:pic>
      </p:grpSp>
      <p:cxnSp>
        <p:nvCxnSpPr>
          <p:cNvPr id="9" name="Straight Arrow Connector 8">
            <a:extLst>
              <a:ext uri="{FF2B5EF4-FFF2-40B4-BE49-F238E27FC236}">
                <a16:creationId xmlns:a16="http://schemas.microsoft.com/office/drawing/2014/main" id="{18FD3C9A-AD62-8846-BF3A-1653D9BE43D5}"/>
              </a:ext>
            </a:extLst>
          </p:cNvPr>
          <p:cNvCxnSpPr>
            <a:cxnSpLocks/>
            <a:stCxn id="3" idx="3"/>
          </p:cNvCxnSpPr>
          <p:nvPr/>
        </p:nvCxnSpPr>
        <p:spPr>
          <a:xfrm>
            <a:off x="4898357" y="2500341"/>
            <a:ext cx="665255" cy="10884"/>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89F1BF1-9F46-3641-8A7D-BC5D330490BB}"/>
              </a:ext>
            </a:extLst>
          </p:cNvPr>
          <p:cNvCxnSpPr>
            <a:cxnSpLocks/>
            <a:stCxn id="14" idx="3"/>
          </p:cNvCxnSpPr>
          <p:nvPr/>
        </p:nvCxnSpPr>
        <p:spPr>
          <a:xfrm>
            <a:off x="7292919" y="2500341"/>
            <a:ext cx="625136" cy="10884"/>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2" name="Elbow Connector 11">
            <a:extLst>
              <a:ext uri="{FF2B5EF4-FFF2-40B4-BE49-F238E27FC236}">
                <a16:creationId xmlns:a16="http://schemas.microsoft.com/office/drawing/2014/main" id="{86AEB519-7C61-4341-904E-60F8DA726C0B}"/>
              </a:ext>
            </a:extLst>
          </p:cNvPr>
          <p:cNvCxnSpPr>
            <a:cxnSpLocks/>
            <a:stCxn id="15" idx="2"/>
          </p:cNvCxnSpPr>
          <p:nvPr/>
        </p:nvCxnSpPr>
        <p:spPr>
          <a:xfrm rot="16200000" flipH="1">
            <a:off x="8799757" y="2556600"/>
            <a:ext cx="1068391" cy="1211459"/>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090AD0C-89DF-BB4A-BEAF-609E51E8DE3B}"/>
              </a:ext>
            </a:extLst>
          </p:cNvPr>
          <p:cNvCxnSpPr/>
          <p:nvPr/>
        </p:nvCxnSpPr>
        <p:spPr>
          <a:xfrm flipH="1">
            <a:off x="8548027" y="6193333"/>
            <a:ext cx="545158"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BFE5D68-2A32-CB48-8265-3B5FF77391CD}"/>
              </a:ext>
            </a:extLst>
          </p:cNvPr>
          <p:cNvCxnSpPr/>
          <p:nvPr/>
        </p:nvCxnSpPr>
        <p:spPr>
          <a:xfrm flipH="1">
            <a:off x="5385772" y="6193333"/>
            <a:ext cx="545158"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6953C021-97FD-604D-86E9-3C233260D117}"/>
              </a:ext>
            </a:extLst>
          </p:cNvPr>
          <p:cNvCxnSpPr>
            <a:cxnSpLocks/>
          </p:cNvCxnSpPr>
          <p:nvPr/>
        </p:nvCxnSpPr>
        <p:spPr>
          <a:xfrm rot="10800000">
            <a:off x="1737518" y="5622844"/>
            <a:ext cx="1361545" cy="630714"/>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35C2CA5F-9B74-294A-9D6D-55E764C9462D}"/>
              </a:ext>
            </a:extLst>
          </p:cNvPr>
          <p:cNvCxnSpPr>
            <a:cxnSpLocks/>
            <a:stCxn id="17" idx="2"/>
            <a:endCxn id="18" idx="2"/>
          </p:cNvCxnSpPr>
          <p:nvPr/>
        </p:nvCxnSpPr>
        <p:spPr>
          <a:xfrm rot="5400000" flipH="1">
            <a:off x="7049344" y="3541383"/>
            <a:ext cx="1" cy="5611680"/>
          </a:xfrm>
          <a:prstGeom prst="bentConnector3">
            <a:avLst>
              <a:gd name="adj1" fmla="val -22860000000"/>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BA07EB7-9224-0348-87DF-7F3219E294DD}"/>
              </a:ext>
            </a:extLst>
          </p:cNvPr>
          <p:cNvCxnSpPr>
            <a:cxnSpLocks/>
          </p:cNvCxnSpPr>
          <p:nvPr/>
        </p:nvCxnSpPr>
        <p:spPr>
          <a:xfrm flipV="1">
            <a:off x="1782968" y="3122327"/>
            <a:ext cx="0" cy="574198"/>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72" name="Elbow Connector 71">
            <a:extLst>
              <a:ext uri="{FF2B5EF4-FFF2-40B4-BE49-F238E27FC236}">
                <a16:creationId xmlns:a16="http://schemas.microsoft.com/office/drawing/2014/main" id="{8913B2A9-14DA-DB43-B5C1-E72F159171A0}"/>
              </a:ext>
            </a:extLst>
          </p:cNvPr>
          <p:cNvCxnSpPr>
            <a:cxnSpLocks/>
            <a:endCxn id="17" idx="3"/>
          </p:cNvCxnSpPr>
          <p:nvPr/>
        </p:nvCxnSpPr>
        <p:spPr>
          <a:xfrm rot="5400000">
            <a:off x="9580598" y="4851774"/>
            <a:ext cx="2378149" cy="304973"/>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6A45403-9138-4040-92D3-B161B2C1CF85}"/>
              </a:ext>
            </a:extLst>
          </p:cNvPr>
          <p:cNvSpPr>
            <a:spLocks noGrp="1"/>
          </p:cNvSpPr>
          <p:nvPr>
            <p:ph type="sldNum" sz="quarter" idx="12"/>
          </p:nvPr>
        </p:nvSpPr>
        <p:spPr/>
        <p:txBody>
          <a:bodyPr/>
          <a:lstStyle/>
          <a:p>
            <a:fld id="{E78A52BF-B1E0-4539-882D-D459EBC13E0C}" type="slidenum">
              <a:rPr lang="en-US" smtClean="0"/>
              <a:t>5</a:t>
            </a:fld>
            <a:endParaRPr lang="en-US"/>
          </a:p>
        </p:txBody>
      </p:sp>
    </p:spTree>
    <p:extLst>
      <p:ext uri="{BB962C8B-B14F-4D97-AF65-F5344CB8AC3E}">
        <p14:creationId xmlns:p14="http://schemas.microsoft.com/office/powerpoint/2010/main" val="3562926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lstStyle/>
          <a:p>
            <a:r>
              <a:rPr lang="en-US" dirty="0"/>
              <a:t>Capacity: Assessing the Ability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Base employment income</a:t>
            </a:r>
          </a:p>
          <a:p>
            <a:r>
              <a:rPr lang="en-US" dirty="0"/>
              <a:t>Overtime income</a:t>
            </a:r>
          </a:p>
          <a:p>
            <a:r>
              <a:rPr lang="en-US" dirty="0"/>
              <a:t>Bonuses</a:t>
            </a:r>
          </a:p>
          <a:p>
            <a:r>
              <a:rPr lang="en-US" dirty="0"/>
              <a:t>Commissions</a:t>
            </a:r>
          </a:p>
          <a:p>
            <a:r>
              <a:rPr lang="en-US" dirty="0"/>
              <a:t>Dividends/interest</a:t>
            </a:r>
          </a:p>
          <a:p>
            <a:r>
              <a:rPr lang="en-US" dirty="0"/>
              <a:t>Net rental income</a:t>
            </a:r>
          </a:p>
          <a:p>
            <a:endParaRPr lang="en-US" dirty="0"/>
          </a:p>
        </p:txBody>
      </p:sp>
      <p:sp>
        <p:nvSpPr>
          <p:cNvPr id="7" name="Text Placeholder 6">
            <a:extLst>
              <a:ext uri="{FF2B5EF4-FFF2-40B4-BE49-F238E27FC236}">
                <a16:creationId xmlns:a16="http://schemas.microsoft.com/office/drawing/2014/main" id="{82BC1BB9-29F1-7F4F-BD87-244A435946EE}"/>
              </a:ext>
            </a:extLst>
          </p:cNvPr>
          <p:cNvSpPr>
            <a:spLocks noGrp="1"/>
          </p:cNvSpPr>
          <p:nvPr>
            <p:ph type="body" sz="quarter" idx="14"/>
          </p:nvPr>
        </p:nvSpPr>
        <p:spPr>
          <a:xfrm>
            <a:off x="5410200" y="1107232"/>
            <a:ext cx="5288279" cy="686560"/>
          </a:xfrm>
        </p:spPr>
        <p:txBody>
          <a:bodyPr/>
          <a:lstStyle/>
          <a:p>
            <a:r>
              <a:rPr lang="en-US" dirty="0"/>
              <a:t>Gross Monthly Income</a:t>
            </a:r>
          </a:p>
        </p:txBody>
      </p:sp>
      <p:sp>
        <p:nvSpPr>
          <p:cNvPr id="4" name="Slide Number Placeholder 3">
            <a:extLst>
              <a:ext uri="{FF2B5EF4-FFF2-40B4-BE49-F238E27FC236}">
                <a16:creationId xmlns:a16="http://schemas.microsoft.com/office/drawing/2014/main" id="{B04BEF81-EBFA-4FFC-A273-DDBFD8715CDF}"/>
              </a:ext>
            </a:extLst>
          </p:cNvPr>
          <p:cNvSpPr>
            <a:spLocks noGrp="1"/>
          </p:cNvSpPr>
          <p:nvPr>
            <p:ph type="sldNum" sz="quarter" idx="12"/>
          </p:nvPr>
        </p:nvSpPr>
        <p:spPr/>
        <p:txBody>
          <a:bodyPr/>
          <a:lstStyle/>
          <a:p>
            <a:fld id="{E78A52BF-B1E0-4539-882D-D459EBC13E0C}" type="slidenum">
              <a:rPr lang="en-US" smtClean="0"/>
              <a:t>50</a:t>
            </a:fld>
            <a:endParaRPr lang="en-US"/>
          </a:p>
        </p:txBody>
      </p:sp>
    </p:spTree>
    <p:extLst>
      <p:ext uri="{BB962C8B-B14F-4D97-AF65-F5344CB8AC3E}">
        <p14:creationId xmlns:p14="http://schemas.microsoft.com/office/powerpoint/2010/main" val="3477239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normAutofit/>
          </a:bodyPr>
          <a:lstStyle/>
          <a:p>
            <a:r>
              <a:rPr lang="en-US" dirty="0"/>
              <a:t>Capital: Evaluating the Commitment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Strong saving patterns</a:t>
            </a:r>
          </a:p>
          <a:p>
            <a:r>
              <a:rPr lang="en-US" dirty="0"/>
              <a:t>Down payment amount relative to sales price</a:t>
            </a:r>
          </a:p>
          <a:p>
            <a:r>
              <a:rPr lang="en-US" dirty="0"/>
              <a:t>Capital to cover down payment and closing costs</a:t>
            </a:r>
          </a:p>
          <a:p>
            <a:r>
              <a:rPr lang="en-US" dirty="0"/>
              <a:t>Adequate savings or other reserves</a:t>
            </a:r>
          </a:p>
          <a:p>
            <a:endParaRPr lang="en-US" dirty="0"/>
          </a:p>
        </p:txBody>
      </p:sp>
      <p:sp>
        <p:nvSpPr>
          <p:cNvPr id="6" name="Text Placeholder 5">
            <a:extLst>
              <a:ext uri="{FF2B5EF4-FFF2-40B4-BE49-F238E27FC236}">
                <a16:creationId xmlns:a16="http://schemas.microsoft.com/office/drawing/2014/main" id="{B39B47D4-B69C-3B4D-B0A2-CB09C8B53950}"/>
              </a:ext>
            </a:extLst>
          </p:cNvPr>
          <p:cNvSpPr>
            <a:spLocks noGrp="1"/>
          </p:cNvSpPr>
          <p:nvPr>
            <p:ph type="body" sz="quarter" idx="14"/>
          </p:nvPr>
        </p:nvSpPr>
        <p:spPr>
          <a:xfrm>
            <a:off x="5410200" y="1107232"/>
            <a:ext cx="5288279" cy="686560"/>
          </a:xfrm>
        </p:spPr>
        <p:txBody>
          <a:bodyPr/>
          <a:lstStyle/>
          <a:p>
            <a:r>
              <a:rPr lang="en-US" dirty="0"/>
              <a:t>Examining the homebuyers’ assets</a:t>
            </a:r>
          </a:p>
        </p:txBody>
      </p:sp>
      <p:sp>
        <p:nvSpPr>
          <p:cNvPr id="4" name="Slide Number Placeholder 3">
            <a:extLst>
              <a:ext uri="{FF2B5EF4-FFF2-40B4-BE49-F238E27FC236}">
                <a16:creationId xmlns:a16="http://schemas.microsoft.com/office/drawing/2014/main" id="{A311DF0D-7A41-4FE0-BCCD-E950508889A9}"/>
              </a:ext>
            </a:extLst>
          </p:cNvPr>
          <p:cNvSpPr>
            <a:spLocks noGrp="1"/>
          </p:cNvSpPr>
          <p:nvPr>
            <p:ph type="sldNum" sz="quarter" idx="12"/>
          </p:nvPr>
        </p:nvSpPr>
        <p:spPr/>
        <p:txBody>
          <a:bodyPr/>
          <a:lstStyle/>
          <a:p>
            <a:fld id="{E78A52BF-B1E0-4539-882D-D459EBC13E0C}" type="slidenum">
              <a:rPr lang="en-US" smtClean="0"/>
              <a:t>51</a:t>
            </a:fld>
            <a:endParaRPr lang="en-US"/>
          </a:p>
        </p:txBody>
      </p:sp>
    </p:spTree>
    <p:extLst>
      <p:ext uri="{BB962C8B-B14F-4D97-AF65-F5344CB8AC3E}">
        <p14:creationId xmlns:p14="http://schemas.microsoft.com/office/powerpoint/2010/main" val="238044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lstStyle/>
          <a:p>
            <a:r>
              <a:rPr lang="en-US" dirty="0"/>
              <a:t>Capital: Evaluating the Commitment to Repay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Sufficient cash assets to close</a:t>
            </a:r>
          </a:p>
          <a:p>
            <a:r>
              <a:rPr lang="en-US" dirty="0"/>
              <a:t>Cash management skills</a:t>
            </a:r>
          </a:p>
          <a:p>
            <a:endParaRPr lang="en-US" dirty="0"/>
          </a:p>
        </p:txBody>
      </p:sp>
      <p:sp>
        <p:nvSpPr>
          <p:cNvPr id="7" name="Text Placeholder 6">
            <a:extLst>
              <a:ext uri="{FF2B5EF4-FFF2-40B4-BE49-F238E27FC236}">
                <a16:creationId xmlns:a16="http://schemas.microsoft.com/office/drawing/2014/main" id="{4993D912-9896-824A-9FD8-F9DDEE6C835F}"/>
              </a:ext>
            </a:extLst>
          </p:cNvPr>
          <p:cNvSpPr>
            <a:spLocks noGrp="1"/>
          </p:cNvSpPr>
          <p:nvPr>
            <p:ph type="body" sz="quarter" idx="14"/>
          </p:nvPr>
        </p:nvSpPr>
        <p:spPr>
          <a:xfrm>
            <a:off x="5410200" y="1107232"/>
            <a:ext cx="5288279" cy="686560"/>
          </a:xfrm>
        </p:spPr>
        <p:txBody>
          <a:bodyPr/>
          <a:lstStyle/>
          <a:p>
            <a:r>
              <a:rPr lang="en-US" dirty="0"/>
              <a:t>Documenting Assets</a:t>
            </a:r>
          </a:p>
        </p:txBody>
      </p:sp>
      <p:sp>
        <p:nvSpPr>
          <p:cNvPr id="4" name="Slide Number Placeholder 3">
            <a:extLst>
              <a:ext uri="{FF2B5EF4-FFF2-40B4-BE49-F238E27FC236}">
                <a16:creationId xmlns:a16="http://schemas.microsoft.com/office/drawing/2014/main" id="{347F732C-131D-4A93-B780-BAE57BEEEB4D}"/>
              </a:ext>
            </a:extLst>
          </p:cNvPr>
          <p:cNvSpPr>
            <a:spLocks noGrp="1"/>
          </p:cNvSpPr>
          <p:nvPr>
            <p:ph type="sldNum" sz="quarter" idx="12"/>
          </p:nvPr>
        </p:nvSpPr>
        <p:spPr/>
        <p:txBody>
          <a:bodyPr/>
          <a:lstStyle/>
          <a:p>
            <a:fld id="{E78A52BF-B1E0-4539-882D-D459EBC13E0C}" type="slidenum">
              <a:rPr lang="en-US" smtClean="0"/>
              <a:t>52</a:t>
            </a:fld>
            <a:endParaRPr lang="en-US"/>
          </a:p>
        </p:txBody>
      </p:sp>
    </p:spTree>
    <p:extLst>
      <p:ext uri="{BB962C8B-B14F-4D97-AF65-F5344CB8AC3E}">
        <p14:creationId xmlns:p14="http://schemas.microsoft.com/office/powerpoint/2010/main" val="318478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1FE3-DF94-B746-A8D2-7164C3CBFB6D}"/>
              </a:ext>
            </a:extLst>
          </p:cNvPr>
          <p:cNvSpPr>
            <a:spLocks noGrp="1"/>
          </p:cNvSpPr>
          <p:nvPr>
            <p:ph type="title"/>
          </p:nvPr>
        </p:nvSpPr>
        <p:spPr/>
        <p:txBody>
          <a:bodyPr/>
          <a:lstStyle/>
          <a:p>
            <a:r>
              <a:rPr lang="en-US" dirty="0"/>
              <a:t>10 Things Homebuyers Should</a:t>
            </a:r>
            <a:br>
              <a:rPr lang="en-US" dirty="0"/>
            </a:br>
            <a:r>
              <a:rPr lang="en-US" dirty="0"/>
              <a:t>Avoid Before Closing Their Mortgage</a:t>
            </a:r>
          </a:p>
        </p:txBody>
      </p:sp>
      <p:sp>
        <p:nvSpPr>
          <p:cNvPr id="3" name="Content Placeholder 2">
            <a:extLst>
              <a:ext uri="{FF2B5EF4-FFF2-40B4-BE49-F238E27FC236}">
                <a16:creationId xmlns:a16="http://schemas.microsoft.com/office/drawing/2014/main" id="{3E07542F-B438-BD48-9B66-03963EE7F838}"/>
              </a:ext>
            </a:extLst>
          </p:cNvPr>
          <p:cNvSpPr>
            <a:spLocks noGrp="1"/>
          </p:cNvSpPr>
          <p:nvPr>
            <p:ph idx="1"/>
          </p:nvPr>
        </p:nvSpPr>
        <p:spPr>
          <a:xfrm>
            <a:off x="5410200" y="406401"/>
            <a:ext cx="5664200" cy="5770563"/>
          </a:xfrm>
        </p:spPr>
        <p:txBody>
          <a:bodyPr numCol="1" spcCol="274320" anchor="ctr">
            <a:normAutofit/>
          </a:bodyPr>
          <a:lstStyle/>
          <a:p>
            <a:pPr marL="0" indent="0">
              <a:lnSpc>
                <a:spcPct val="100000"/>
              </a:lnSpc>
              <a:buNone/>
            </a:pPr>
            <a:r>
              <a:rPr lang="en-US" b="1" dirty="0"/>
              <a:t>DO NOT:</a:t>
            </a:r>
          </a:p>
          <a:p>
            <a:pPr marL="508000" indent="-508000">
              <a:lnSpc>
                <a:spcPct val="100000"/>
              </a:lnSpc>
            </a:pPr>
            <a:r>
              <a:rPr lang="en-US" b="0" dirty="0"/>
              <a:t>Buy a big-ticket item</a:t>
            </a:r>
          </a:p>
          <a:p>
            <a:pPr marL="508000" indent="-508000">
              <a:lnSpc>
                <a:spcPct val="100000"/>
              </a:lnSpc>
            </a:pPr>
            <a:r>
              <a:rPr lang="en-US" b="0" dirty="0"/>
              <a:t>Quit or switch jobs</a:t>
            </a:r>
          </a:p>
          <a:p>
            <a:pPr marL="508000" indent="-508000">
              <a:lnSpc>
                <a:spcPct val="100000"/>
              </a:lnSpc>
            </a:pPr>
            <a:r>
              <a:rPr lang="en-US" b="0" dirty="0"/>
              <a:t>Open or close any lines of credit</a:t>
            </a:r>
          </a:p>
          <a:p>
            <a:pPr marL="508000" indent="-508000">
              <a:lnSpc>
                <a:spcPct val="100000"/>
              </a:lnSpc>
            </a:pPr>
            <a:r>
              <a:rPr lang="en-US" dirty="0"/>
              <a:t>Make large deposits to accounts outside their paychecks</a:t>
            </a:r>
          </a:p>
          <a:p>
            <a:pPr marL="508000" indent="-508000">
              <a:lnSpc>
                <a:spcPct val="100000"/>
              </a:lnSpc>
            </a:pPr>
            <a:r>
              <a:rPr lang="en-US" dirty="0"/>
              <a:t>Let someone run a credit check on them</a:t>
            </a:r>
          </a:p>
          <a:p>
            <a:pPr marL="508000" indent="-508000">
              <a:lnSpc>
                <a:spcPct val="100000"/>
              </a:lnSpc>
            </a:pPr>
            <a:r>
              <a:rPr lang="en-US" b="0" dirty="0"/>
              <a:t>Pay bills late</a:t>
            </a:r>
          </a:p>
          <a:p>
            <a:pPr marL="508000" indent="-508000">
              <a:lnSpc>
                <a:spcPct val="100000"/>
              </a:lnSpc>
            </a:pPr>
            <a:r>
              <a:rPr lang="en-US" b="0" dirty="0"/>
              <a:t>Ignore questions from their lender or real estate agent</a:t>
            </a:r>
          </a:p>
          <a:p>
            <a:pPr marL="508000" indent="-508000">
              <a:lnSpc>
                <a:spcPct val="100000"/>
              </a:lnSpc>
            </a:pPr>
            <a:r>
              <a:rPr lang="en-US" b="0" dirty="0"/>
              <a:t>Cosign a loan with anyone</a:t>
            </a:r>
          </a:p>
          <a:p>
            <a:pPr marL="508000" indent="-508000">
              <a:lnSpc>
                <a:spcPct val="100000"/>
              </a:lnSpc>
            </a:pPr>
            <a:r>
              <a:rPr lang="en-US" dirty="0"/>
              <a:t>Take out any payday loans</a:t>
            </a:r>
          </a:p>
          <a:p>
            <a:pPr marL="508000" indent="-508000">
              <a:lnSpc>
                <a:spcPct val="100000"/>
              </a:lnSpc>
            </a:pPr>
            <a:r>
              <a:rPr lang="en-US" b="0" dirty="0"/>
              <a:t>Change bank accounts</a:t>
            </a:r>
          </a:p>
        </p:txBody>
      </p:sp>
      <p:sp>
        <p:nvSpPr>
          <p:cNvPr id="4" name="Slide Number Placeholder 3">
            <a:extLst>
              <a:ext uri="{FF2B5EF4-FFF2-40B4-BE49-F238E27FC236}">
                <a16:creationId xmlns:a16="http://schemas.microsoft.com/office/drawing/2014/main" id="{F17388C3-EF78-4F32-8D9F-62C83B42A7CC}"/>
              </a:ext>
            </a:extLst>
          </p:cNvPr>
          <p:cNvSpPr>
            <a:spLocks noGrp="1"/>
          </p:cNvSpPr>
          <p:nvPr>
            <p:ph type="sldNum" sz="quarter" idx="12"/>
          </p:nvPr>
        </p:nvSpPr>
        <p:spPr/>
        <p:txBody>
          <a:bodyPr/>
          <a:lstStyle/>
          <a:p>
            <a:fld id="{E78A52BF-B1E0-4539-882D-D459EBC13E0C}" type="slidenum">
              <a:rPr lang="en-US" smtClean="0"/>
              <a:t>53</a:t>
            </a:fld>
            <a:endParaRPr lang="en-US"/>
          </a:p>
        </p:txBody>
      </p:sp>
    </p:spTree>
    <p:extLst>
      <p:ext uri="{BB962C8B-B14F-4D97-AF65-F5344CB8AC3E}">
        <p14:creationId xmlns:p14="http://schemas.microsoft.com/office/powerpoint/2010/main" val="2174686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normAutofit/>
          </a:bodyPr>
          <a:lstStyle/>
          <a:p>
            <a:r>
              <a:rPr lang="en-US" dirty="0"/>
              <a:t>Collateral: </a:t>
            </a:r>
            <a:br>
              <a:rPr lang="en-US" dirty="0"/>
            </a:br>
            <a:r>
              <a:rPr lang="en-US" dirty="0"/>
              <a:t>Confirming the Property’s Value and Marketability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Is the property thoroughly described, including explanations of any unusual situations?</a:t>
            </a:r>
          </a:p>
          <a:p>
            <a:r>
              <a:rPr lang="en-US" dirty="0"/>
              <a:t>Is value consistent with the description of the property?</a:t>
            </a:r>
          </a:p>
          <a:p>
            <a:r>
              <a:rPr lang="en-US" dirty="0"/>
              <a:t>Is value supported by the sales price of similar properties?</a:t>
            </a:r>
          </a:p>
        </p:txBody>
      </p:sp>
      <p:sp>
        <p:nvSpPr>
          <p:cNvPr id="4" name="Text Placeholder 3">
            <a:extLst>
              <a:ext uri="{FF2B5EF4-FFF2-40B4-BE49-F238E27FC236}">
                <a16:creationId xmlns:a16="http://schemas.microsoft.com/office/drawing/2014/main" id="{A4A95412-8938-0F41-AD8F-0332000DACA9}"/>
              </a:ext>
            </a:extLst>
          </p:cNvPr>
          <p:cNvSpPr>
            <a:spLocks noGrp="1"/>
          </p:cNvSpPr>
          <p:nvPr>
            <p:ph type="body" sz="quarter" idx="14"/>
          </p:nvPr>
        </p:nvSpPr>
        <p:spPr>
          <a:xfrm>
            <a:off x="5410200" y="1107232"/>
            <a:ext cx="5288279" cy="686560"/>
          </a:xfrm>
          <a:noFill/>
        </p:spPr>
        <p:txBody>
          <a:bodyPr/>
          <a:lstStyle/>
          <a:p>
            <a:r>
              <a:rPr lang="en-US" dirty="0"/>
              <a:t>The Appraisal</a:t>
            </a:r>
          </a:p>
        </p:txBody>
      </p:sp>
      <p:sp>
        <p:nvSpPr>
          <p:cNvPr id="5" name="Slide Number Placeholder 4">
            <a:extLst>
              <a:ext uri="{FF2B5EF4-FFF2-40B4-BE49-F238E27FC236}">
                <a16:creationId xmlns:a16="http://schemas.microsoft.com/office/drawing/2014/main" id="{AD5C56C1-518F-4759-8F14-1AB302A25C95}"/>
              </a:ext>
            </a:extLst>
          </p:cNvPr>
          <p:cNvSpPr>
            <a:spLocks noGrp="1"/>
          </p:cNvSpPr>
          <p:nvPr>
            <p:ph type="sldNum" sz="quarter" idx="12"/>
          </p:nvPr>
        </p:nvSpPr>
        <p:spPr/>
        <p:txBody>
          <a:bodyPr/>
          <a:lstStyle/>
          <a:p>
            <a:fld id="{E78A52BF-B1E0-4539-882D-D459EBC13E0C}" type="slidenum">
              <a:rPr lang="en-US" smtClean="0"/>
              <a:t>54</a:t>
            </a:fld>
            <a:endParaRPr lang="en-US"/>
          </a:p>
        </p:txBody>
      </p:sp>
    </p:spTree>
    <p:extLst>
      <p:ext uri="{BB962C8B-B14F-4D97-AF65-F5344CB8AC3E}">
        <p14:creationId xmlns:p14="http://schemas.microsoft.com/office/powerpoint/2010/main" val="340495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895509"/>
            <a:ext cx="5928360" cy="4792663"/>
          </a:xfrm>
        </p:spPr>
        <p:txBody>
          <a:bodyPr>
            <a:normAutofit/>
          </a:bodyPr>
          <a:lstStyle/>
          <a:p>
            <a:r>
              <a:rPr lang="en-US" dirty="0"/>
              <a:t>AU determines the level of review and type of appraisal</a:t>
            </a:r>
          </a:p>
          <a:p>
            <a:r>
              <a:rPr lang="en-US" dirty="0"/>
              <a:t>Certain property features’ value varies market to market</a:t>
            </a:r>
          </a:p>
          <a:p>
            <a:r>
              <a:rPr lang="en-US" dirty="0"/>
              <a:t>The appraisal doesn’t verify the sales price, but confirms whether market data supports it</a:t>
            </a:r>
          </a:p>
          <a:p>
            <a:r>
              <a:rPr lang="en-US" dirty="0"/>
              <a:t>The appraisal is based on market data, which appraisers must support with recent sales and listings</a:t>
            </a:r>
          </a:p>
          <a:p>
            <a:r>
              <a:rPr lang="en-US" dirty="0"/>
              <a:t>A low appraisal can be a negotiating tool</a:t>
            </a:r>
          </a:p>
        </p:txBody>
      </p:sp>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p:txBody>
          <a:bodyPr>
            <a:normAutofit/>
          </a:bodyPr>
          <a:lstStyle/>
          <a:p>
            <a:r>
              <a:rPr lang="en-US"/>
              <a:t>5 Things Your Homebuyers</a:t>
            </a:r>
            <a:br>
              <a:rPr lang="en-US"/>
            </a:br>
            <a:r>
              <a:rPr lang="en-US"/>
              <a:t>Should Know About Appraisals</a:t>
            </a:r>
            <a:endParaRPr lang="en-US" dirty="0"/>
          </a:p>
        </p:txBody>
      </p:sp>
      <p:sp>
        <p:nvSpPr>
          <p:cNvPr id="4" name="Slide Number Placeholder 3">
            <a:extLst>
              <a:ext uri="{FF2B5EF4-FFF2-40B4-BE49-F238E27FC236}">
                <a16:creationId xmlns:a16="http://schemas.microsoft.com/office/drawing/2014/main" id="{442462FD-E245-4E49-891E-A7A73F9C7ED9}"/>
              </a:ext>
            </a:extLst>
          </p:cNvPr>
          <p:cNvSpPr>
            <a:spLocks noGrp="1"/>
          </p:cNvSpPr>
          <p:nvPr>
            <p:ph type="sldNum" sz="quarter" idx="12"/>
          </p:nvPr>
        </p:nvSpPr>
        <p:spPr/>
        <p:txBody>
          <a:bodyPr/>
          <a:lstStyle/>
          <a:p>
            <a:fld id="{E78A52BF-B1E0-4539-882D-D459EBC13E0C}" type="slidenum">
              <a:rPr lang="en-US" smtClean="0"/>
              <a:t>55</a:t>
            </a:fld>
            <a:endParaRPr lang="en-US"/>
          </a:p>
        </p:txBody>
      </p:sp>
    </p:spTree>
    <p:extLst>
      <p:ext uri="{BB962C8B-B14F-4D97-AF65-F5344CB8AC3E}">
        <p14:creationId xmlns:p14="http://schemas.microsoft.com/office/powerpoint/2010/main" val="1622245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0AD1-4E2E-5B4B-8C15-BC095C625997}"/>
              </a:ext>
            </a:extLst>
          </p:cNvPr>
          <p:cNvSpPr>
            <a:spLocks noGrp="1"/>
          </p:cNvSpPr>
          <p:nvPr>
            <p:ph type="title"/>
          </p:nvPr>
        </p:nvSpPr>
        <p:spPr>
          <a:xfrm>
            <a:off x="368300" y="406401"/>
            <a:ext cx="4470400" cy="4900771"/>
          </a:xfrm>
        </p:spPr>
        <p:txBody>
          <a:bodyPr>
            <a:normAutofit/>
          </a:bodyPr>
          <a:lstStyle/>
          <a:p>
            <a:r>
              <a:rPr lang="en-US" dirty="0"/>
              <a:t>Collateral: </a:t>
            </a:r>
            <a:br>
              <a:rPr lang="en-US" dirty="0"/>
            </a:br>
            <a:r>
              <a:rPr lang="en-US" dirty="0"/>
              <a:t>Confirming the Property’s Value and Marketability</a:t>
            </a:r>
          </a:p>
        </p:txBody>
      </p:sp>
      <p:sp>
        <p:nvSpPr>
          <p:cNvPr id="3" name="Content Placeholder 2">
            <a:extLst>
              <a:ext uri="{FF2B5EF4-FFF2-40B4-BE49-F238E27FC236}">
                <a16:creationId xmlns:a16="http://schemas.microsoft.com/office/drawing/2014/main" id="{01616948-FAC5-C54D-837B-BFF9A40727A7}"/>
              </a:ext>
            </a:extLst>
          </p:cNvPr>
          <p:cNvSpPr>
            <a:spLocks noGrp="1"/>
          </p:cNvSpPr>
          <p:nvPr>
            <p:ph idx="1"/>
          </p:nvPr>
        </p:nvSpPr>
        <p:spPr>
          <a:xfrm>
            <a:off x="5410200" y="1973179"/>
            <a:ext cx="5288279" cy="4203784"/>
          </a:xfrm>
        </p:spPr>
        <p:txBody>
          <a:bodyPr>
            <a:normAutofit/>
          </a:bodyPr>
          <a:lstStyle/>
          <a:p>
            <a:r>
              <a:rPr lang="en-US" dirty="0"/>
              <a:t>Information matches loan application</a:t>
            </a:r>
          </a:p>
          <a:p>
            <a:r>
              <a:rPr lang="en-US" dirty="0"/>
              <a:t>Signed by all involved parties</a:t>
            </a:r>
          </a:p>
          <a:p>
            <a:r>
              <a:rPr lang="en-US" dirty="0"/>
              <a:t>Includes all referenced addenda</a:t>
            </a:r>
          </a:p>
          <a:p>
            <a:r>
              <a:rPr lang="en-US" dirty="0"/>
              <a:t>Contingencies</a:t>
            </a:r>
          </a:p>
          <a:p>
            <a:r>
              <a:rPr lang="en-US" dirty="0"/>
              <a:t>Chattel property included in sales price</a:t>
            </a:r>
          </a:p>
          <a:p>
            <a:r>
              <a:rPr lang="en-US" dirty="0"/>
              <a:t>Sales concessions</a:t>
            </a:r>
          </a:p>
          <a:p>
            <a:r>
              <a:rPr lang="en-US" dirty="0"/>
              <a:t>Lender/investor guidelines are satisfied</a:t>
            </a:r>
          </a:p>
        </p:txBody>
      </p:sp>
      <p:sp>
        <p:nvSpPr>
          <p:cNvPr id="4" name="Text Placeholder 3">
            <a:extLst>
              <a:ext uri="{FF2B5EF4-FFF2-40B4-BE49-F238E27FC236}">
                <a16:creationId xmlns:a16="http://schemas.microsoft.com/office/drawing/2014/main" id="{A4A95412-8938-0F41-AD8F-0332000DACA9}"/>
              </a:ext>
            </a:extLst>
          </p:cNvPr>
          <p:cNvSpPr>
            <a:spLocks noGrp="1"/>
          </p:cNvSpPr>
          <p:nvPr>
            <p:ph type="body" sz="quarter" idx="14"/>
          </p:nvPr>
        </p:nvSpPr>
        <p:spPr>
          <a:xfrm>
            <a:off x="5410200" y="1107232"/>
            <a:ext cx="5288279" cy="686560"/>
          </a:xfrm>
          <a:noFill/>
        </p:spPr>
        <p:txBody>
          <a:bodyPr/>
          <a:lstStyle/>
          <a:p>
            <a:r>
              <a:rPr lang="en-US" dirty="0"/>
              <a:t>The Sales Contract</a:t>
            </a:r>
          </a:p>
        </p:txBody>
      </p:sp>
      <p:sp>
        <p:nvSpPr>
          <p:cNvPr id="5" name="Slide Number Placeholder 4">
            <a:extLst>
              <a:ext uri="{FF2B5EF4-FFF2-40B4-BE49-F238E27FC236}">
                <a16:creationId xmlns:a16="http://schemas.microsoft.com/office/drawing/2014/main" id="{0D950324-827A-442E-8D96-20C81A7A25F3}"/>
              </a:ext>
            </a:extLst>
          </p:cNvPr>
          <p:cNvSpPr>
            <a:spLocks noGrp="1"/>
          </p:cNvSpPr>
          <p:nvPr>
            <p:ph type="sldNum" sz="quarter" idx="12"/>
          </p:nvPr>
        </p:nvSpPr>
        <p:spPr/>
        <p:txBody>
          <a:bodyPr/>
          <a:lstStyle/>
          <a:p>
            <a:fld id="{E78A52BF-B1E0-4539-882D-D459EBC13E0C}" type="slidenum">
              <a:rPr lang="en-US" smtClean="0"/>
              <a:t>56</a:t>
            </a:fld>
            <a:endParaRPr lang="en-US"/>
          </a:p>
        </p:txBody>
      </p:sp>
    </p:spTree>
    <p:extLst>
      <p:ext uri="{BB962C8B-B14F-4D97-AF65-F5344CB8AC3E}">
        <p14:creationId xmlns:p14="http://schemas.microsoft.com/office/powerpoint/2010/main" val="1278611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4DDC70-6D48-E842-BCC0-FA90E9789CDD}"/>
              </a:ext>
            </a:extLst>
          </p:cNvPr>
          <p:cNvSpPr>
            <a:spLocks noGrp="1"/>
          </p:cNvSpPr>
          <p:nvPr>
            <p:ph type="title"/>
          </p:nvPr>
        </p:nvSpPr>
        <p:spPr>
          <a:xfrm>
            <a:off x="4704081" y="660399"/>
            <a:ext cx="1664822" cy="352136"/>
          </a:xfrm>
        </p:spPr>
        <p:txBody>
          <a:bodyPr/>
          <a:lstStyle/>
          <a:p>
            <a:r>
              <a:rPr lang="en-US" dirty="0"/>
              <a:t>Chapter Five</a:t>
            </a:r>
          </a:p>
        </p:txBody>
      </p:sp>
      <p:sp>
        <p:nvSpPr>
          <p:cNvPr id="22" name="Content Placeholder 21">
            <a:extLst>
              <a:ext uri="{FF2B5EF4-FFF2-40B4-BE49-F238E27FC236}">
                <a16:creationId xmlns:a16="http://schemas.microsoft.com/office/drawing/2014/main" id="{D9FBCBA0-3DAC-44DD-88C8-AEFA27E1B396}"/>
              </a:ext>
            </a:extLst>
          </p:cNvPr>
          <p:cNvSpPr>
            <a:spLocks noGrp="1"/>
          </p:cNvSpPr>
          <p:nvPr>
            <p:ph idx="1"/>
          </p:nvPr>
        </p:nvSpPr>
        <p:spPr/>
        <p:txBody>
          <a:bodyPr/>
          <a:lstStyle/>
          <a:p>
            <a:r>
              <a:rPr lang="en-US" dirty="0"/>
              <a:t>How MI Works</a:t>
            </a:r>
          </a:p>
          <a:p>
            <a:r>
              <a:rPr lang="en-US" dirty="0"/>
              <a:t>How MI Benefits You</a:t>
            </a:r>
          </a:p>
          <a:p>
            <a:r>
              <a:rPr lang="en-US" dirty="0"/>
              <a:t>How MI Benefits Your Homebuyers</a:t>
            </a:r>
          </a:p>
          <a:p>
            <a:r>
              <a:rPr lang="en-US" dirty="0"/>
              <a:t>The Cost of MI</a:t>
            </a:r>
          </a:p>
          <a:p>
            <a:r>
              <a:rPr lang="en-US" dirty="0"/>
              <a:t>Common MI Premium Plans</a:t>
            </a:r>
          </a:p>
        </p:txBody>
      </p:sp>
      <p:sp>
        <p:nvSpPr>
          <p:cNvPr id="4" name="Text Placeholder 3">
            <a:extLst>
              <a:ext uri="{FF2B5EF4-FFF2-40B4-BE49-F238E27FC236}">
                <a16:creationId xmlns:a16="http://schemas.microsoft.com/office/drawing/2014/main" id="{BEABD1BD-449B-4BE3-85B8-C5587EB99EEE}"/>
              </a:ext>
            </a:extLst>
          </p:cNvPr>
          <p:cNvSpPr>
            <a:spLocks noGrp="1"/>
          </p:cNvSpPr>
          <p:nvPr>
            <p:ph type="body" sz="quarter" idx="13"/>
          </p:nvPr>
        </p:nvSpPr>
        <p:spPr/>
        <p:txBody>
          <a:bodyPr/>
          <a:lstStyle/>
          <a:p>
            <a:r>
              <a:rPr lang="en-US" dirty="0"/>
              <a:t>Understanding Private Mortgage Insurance</a:t>
            </a:r>
          </a:p>
        </p:txBody>
      </p:sp>
      <p:pic>
        <p:nvPicPr>
          <p:cNvPr id="18" name="Picture Placeholder 17">
            <a:extLst>
              <a:ext uri="{FF2B5EF4-FFF2-40B4-BE49-F238E27FC236}">
                <a16:creationId xmlns:a16="http://schemas.microsoft.com/office/drawing/2014/main" id="{0C393DEB-B6F7-4876-A64F-4FBF0BA15CAB}"/>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tretch/>
        </p:blipFill>
        <p:spPr>
          <a:xfrm>
            <a:off x="672509" y="981244"/>
            <a:ext cx="3115326" cy="4895512"/>
          </a:xfrm>
          <a:prstGeom prst="rect">
            <a:avLst/>
          </a:prstGeom>
        </p:spPr>
      </p:pic>
      <p:sp>
        <p:nvSpPr>
          <p:cNvPr id="2" name="Slide Number Placeholder 1">
            <a:extLst>
              <a:ext uri="{FF2B5EF4-FFF2-40B4-BE49-F238E27FC236}">
                <a16:creationId xmlns:a16="http://schemas.microsoft.com/office/drawing/2014/main" id="{DD828D3C-C41B-4093-B20C-DC7B5EAA6111}"/>
              </a:ext>
            </a:extLst>
          </p:cNvPr>
          <p:cNvSpPr>
            <a:spLocks noGrp="1"/>
          </p:cNvSpPr>
          <p:nvPr>
            <p:ph type="sldNum" sz="quarter" idx="12"/>
          </p:nvPr>
        </p:nvSpPr>
        <p:spPr/>
        <p:txBody>
          <a:bodyPr/>
          <a:lstStyle/>
          <a:p>
            <a:fld id="{E78A52BF-B1E0-4539-882D-D459EBC13E0C}" type="slidenum">
              <a:rPr lang="en-US" smtClean="0"/>
              <a:t>57</a:t>
            </a:fld>
            <a:endParaRPr lang="en-US"/>
          </a:p>
        </p:txBody>
      </p:sp>
    </p:spTree>
    <p:extLst>
      <p:ext uri="{BB962C8B-B14F-4D97-AF65-F5344CB8AC3E}">
        <p14:creationId xmlns:p14="http://schemas.microsoft.com/office/powerpoint/2010/main" val="3976244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423746" y="791208"/>
            <a:ext cx="3680988" cy="1779074"/>
          </a:xfrm>
        </p:spPr>
        <p:txBody>
          <a:bodyPr>
            <a:normAutofit/>
          </a:bodyPr>
          <a:lstStyle/>
          <a:p>
            <a:r>
              <a:rPr lang="en-US" dirty="0"/>
              <a:t>How MI Works</a:t>
            </a:r>
          </a:p>
        </p:txBody>
      </p:sp>
      <p:sp>
        <p:nvSpPr>
          <p:cNvPr id="7" name="TextBox 6">
            <a:extLst>
              <a:ext uri="{FF2B5EF4-FFF2-40B4-BE49-F238E27FC236}">
                <a16:creationId xmlns:a16="http://schemas.microsoft.com/office/drawing/2014/main" id="{9AA85777-FB41-3C45-9486-F2591E383267}"/>
              </a:ext>
            </a:extLst>
          </p:cNvPr>
          <p:cNvSpPr txBox="1"/>
          <p:nvPr/>
        </p:nvSpPr>
        <p:spPr>
          <a:xfrm>
            <a:off x="5320829" y="5670714"/>
            <a:ext cx="4475748" cy="646331"/>
          </a:xfrm>
          <a:prstGeom prst="rect">
            <a:avLst/>
          </a:prstGeom>
          <a:pattFill prst="lgGrid">
            <a:fgClr>
              <a:srgbClr val="B4DAE9"/>
            </a:fgClr>
            <a:bgClr>
              <a:schemeClr val="bg2"/>
            </a:bgClr>
          </a:pattFill>
        </p:spPr>
        <p:txBody>
          <a:bodyPr wrap="square" lIns="182880" tIns="182880" rIns="182880" bIns="182880" rtlCol="0" anchor="ctr" anchorCtr="0">
            <a:spAutoFit/>
          </a:bodyPr>
          <a:lstStyle/>
          <a:p>
            <a:pPr algn="ctr"/>
            <a:r>
              <a:rPr lang="en-US" b="1" dirty="0">
                <a:latin typeface="Arial" panose="020B0604020202020204" pitchFamily="34" charset="0"/>
                <a:cs typeface="Arial" panose="020B0604020202020204" pitchFamily="34" charset="0"/>
              </a:rPr>
              <a:t>$200,000 Property</a:t>
            </a:r>
          </a:p>
        </p:txBody>
      </p:sp>
      <p:grpSp>
        <p:nvGrpSpPr>
          <p:cNvPr id="30" name="Group 29">
            <a:extLst>
              <a:ext uri="{FF2B5EF4-FFF2-40B4-BE49-F238E27FC236}">
                <a16:creationId xmlns:a16="http://schemas.microsoft.com/office/drawing/2014/main" id="{38CCDBB4-AA38-E04B-8D97-3F303D0F5E2E}"/>
              </a:ext>
            </a:extLst>
          </p:cNvPr>
          <p:cNvGrpSpPr/>
          <p:nvPr/>
        </p:nvGrpSpPr>
        <p:grpSpPr>
          <a:xfrm>
            <a:off x="4655865" y="443736"/>
            <a:ext cx="5452947" cy="4570542"/>
            <a:chOff x="4560848" y="443736"/>
            <a:chExt cx="5452947" cy="4570542"/>
          </a:xfrm>
        </p:grpSpPr>
        <p:pic>
          <p:nvPicPr>
            <p:cNvPr id="19" name="Content Placeholder 5">
              <a:extLst>
                <a:ext uri="{FF2B5EF4-FFF2-40B4-BE49-F238E27FC236}">
                  <a16:creationId xmlns:a16="http://schemas.microsoft.com/office/drawing/2014/main" id="{8E669A4F-003F-3546-87DC-95B1AD89F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29927" y="443736"/>
              <a:ext cx="3867381" cy="4570542"/>
            </a:xfrm>
            <a:prstGeom prst="rect">
              <a:avLst/>
            </a:prstGeom>
            <a:noFill/>
          </p:spPr>
        </p:pic>
        <p:sp>
          <p:nvSpPr>
            <p:cNvPr id="20" name="TextBox 19">
              <a:extLst>
                <a:ext uri="{FF2B5EF4-FFF2-40B4-BE49-F238E27FC236}">
                  <a16:creationId xmlns:a16="http://schemas.microsoft.com/office/drawing/2014/main" id="{9ECD772C-BB6C-5C4E-BCB8-1CF34F8EC5A0}"/>
                </a:ext>
              </a:extLst>
            </p:cNvPr>
            <p:cNvSpPr txBox="1"/>
            <p:nvPr/>
          </p:nvSpPr>
          <p:spPr>
            <a:xfrm>
              <a:off x="5854390" y="1583473"/>
              <a:ext cx="1460810" cy="577081"/>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Borrower Down Payment 10% of Property Value</a:t>
              </a:r>
            </a:p>
          </p:txBody>
        </p:sp>
        <p:sp>
          <p:nvSpPr>
            <p:cNvPr id="21" name="TextBox 20">
              <a:extLst>
                <a:ext uri="{FF2B5EF4-FFF2-40B4-BE49-F238E27FC236}">
                  <a16:creationId xmlns:a16="http://schemas.microsoft.com/office/drawing/2014/main" id="{60BF4395-F5EF-EA40-9CB7-CDFC5A96872F}"/>
                </a:ext>
              </a:extLst>
            </p:cNvPr>
            <p:cNvSpPr txBox="1"/>
            <p:nvPr/>
          </p:nvSpPr>
          <p:spPr>
            <a:xfrm>
              <a:off x="7527073" y="1664264"/>
              <a:ext cx="1460810"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Borrower Down Payment $20,000</a:t>
              </a:r>
            </a:p>
          </p:txBody>
        </p:sp>
        <p:sp>
          <p:nvSpPr>
            <p:cNvPr id="22" name="TextBox 21">
              <a:extLst>
                <a:ext uri="{FF2B5EF4-FFF2-40B4-BE49-F238E27FC236}">
                  <a16:creationId xmlns:a16="http://schemas.microsoft.com/office/drawing/2014/main" id="{87C146CF-EDAF-E146-A585-D0C2C36F079F}"/>
                </a:ext>
              </a:extLst>
            </p:cNvPr>
            <p:cNvSpPr txBox="1"/>
            <p:nvPr/>
          </p:nvSpPr>
          <p:spPr>
            <a:xfrm>
              <a:off x="5854390" y="2408664"/>
              <a:ext cx="1538868" cy="415498"/>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MGIC MI Coverage 25% of Loan Amount</a:t>
              </a:r>
            </a:p>
          </p:txBody>
        </p:sp>
        <p:sp>
          <p:nvSpPr>
            <p:cNvPr id="23" name="TextBox 22">
              <a:extLst>
                <a:ext uri="{FF2B5EF4-FFF2-40B4-BE49-F238E27FC236}">
                  <a16:creationId xmlns:a16="http://schemas.microsoft.com/office/drawing/2014/main" id="{30682C07-3CEE-7441-B4CF-F239A668D587}"/>
                </a:ext>
              </a:extLst>
            </p:cNvPr>
            <p:cNvSpPr txBox="1"/>
            <p:nvPr/>
          </p:nvSpPr>
          <p:spPr>
            <a:xfrm>
              <a:off x="7482468" y="2408664"/>
              <a:ext cx="1538868" cy="415498"/>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MGIC MI Coverage $45,000</a:t>
              </a:r>
            </a:p>
          </p:txBody>
        </p:sp>
        <p:sp>
          <p:nvSpPr>
            <p:cNvPr id="24" name="TextBox 23">
              <a:extLst>
                <a:ext uri="{FF2B5EF4-FFF2-40B4-BE49-F238E27FC236}">
                  <a16:creationId xmlns:a16="http://schemas.microsoft.com/office/drawing/2014/main" id="{E57DE6C7-BCCC-A140-AF37-9E294747ED09}"/>
                </a:ext>
              </a:extLst>
            </p:cNvPr>
            <p:cNvSpPr txBox="1"/>
            <p:nvPr/>
          </p:nvSpPr>
          <p:spPr>
            <a:xfrm>
              <a:off x="5854390" y="3245005"/>
              <a:ext cx="1538868" cy="577081"/>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Lender Exposure</a:t>
              </a:r>
            </a:p>
            <a:p>
              <a:pPr algn="ctr"/>
              <a:r>
                <a:rPr lang="en-US" sz="1050" b="1" dirty="0">
                  <a:latin typeface="Arial" panose="020B0604020202020204" pitchFamily="34" charset="0"/>
                  <a:cs typeface="Arial" panose="020B0604020202020204" pitchFamily="34" charset="0"/>
                </a:rPr>
                <a:t>67.5% of </a:t>
              </a:r>
              <a:br>
                <a:rPr lang="en-US" sz="1050" b="1" dirty="0">
                  <a:latin typeface="Arial" panose="020B0604020202020204" pitchFamily="34" charset="0"/>
                  <a:cs typeface="Arial" panose="020B0604020202020204" pitchFamily="34" charset="0"/>
                </a:rPr>
              </a:br>
              <a:r>
                <a:rPr lang="en-US" sz="1050" b="1" dirty="0">
                  <a:latin typeface="Arial" panose="020B0604020202020204" pitchFamily="34" charset="0"/>
                  <a:cs typeface="Arial" panose="020B0604020202020204" pitchFamily="34" charset="0"/>
                </a:rPr>
                <a:t>Property Value</a:t>
              </a:r>
            </a:p>
          </p:txBody>
        </p:sp>
        <p:sp>
          <p:nvSpPr>
            <p:cNvPr id="25" name="TextBox 24">
              <a:extLst>
                <a:ext uri="{FF2B5EF4-FFF2-40B4-BE49-F238E27FC236}">
                  <a16:creationId xmlns:a16="http://schemas.microsoft.com/office/drawing/2014/main" id="{7E24829E-1F00-AE45-98AA-8A451B1EC514}"/>
                </a:ext>
              </a:extLst>
            </p:cNvPr>
            <p:cNvSpPr txBox="1"/>
            <p:nvPr/>
          </p:nvSpPr>
          <p:spPr>
            <a:xfrm>
              <a:off x="7482468" y="3245005"/>
              <a:ext cx="1538868" cy="430887"/>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Lender Exposure</a:t>
              </a:r>
            </a:p>
            <a:p>
              <a:pPr algn="ctr"/>
              <a:r>
                <a:rPr lang="en-US" sz="1050" b="1" dirty="0">
                  <a:latin typeface="Arial" panose="020B0604020202020204" pitchFamily="34" charset="0"/>
                  <a:cs typeface="Arial" panose="020B0604020202020204" pitchFamily="34" charset="0"/>
                </a:rPr>
                <a:t>$135,000</a:t>
              </a:r>
            </a:p>
          </p:txBody>
        </p:sp>
        <p:sp>
          <p:nvSpPr>
            <p:cNvPr id="26" name="TextBox 25">
              <a:extLst>
                <a:ext uri="{FF2B5EF4-FFF2-40B4-BE49-F238E27FC236}">
                  <a16:creationId xmlns:a16="http://schemas.microsoft.com/office/drawing/2014/main" id="{BDFA6C76-6019-944C-A2F7-782B6394FBC1}"/>
                </a:ext>
              </a:extLst>
            </p:cNvPr>
            <p:cNvSpPr txBox="1"/>
            <p:nvPr/>
          </p:nvSpPr>
          <p:spPr>
            <a:xfrm>
              <a:off x="5854390" y="4616602"/>
              <a:ext cx="1538868" cy="253916"/>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Expressed in %</a:t>
              </a:r>
            </a:p>
          </p:txBody>
        </p:sp>
        <p:sp>
          <p:nvSpPr>
            <p:cNvPr id="27" name="TextBox 26">
              <a:extLst>
                <a:ext uri="{FF2B5EF4-FFF2-40B4-BE49-F238E27FC236}">
                  <a16:creationId xmlns:a16="http://schemas.microsoft.com/office/drawing/2014/main" id="{536EC7B9-D846-374B-B078-E41E4ABF7CAB}"/>
                </a:ext>
              </a:extLst>
            </p:cNvPr>
            <p:cNvSpPr txBox="1"/>
            <p:nvPr/>
          </p:nvSpPr>
          <p:spPr>
            <a:xfrm>
              <a:off x="7482468" y="4616602"/>
              <a:ext cx="1538868" cy="253916"/>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Expressed in $</a:t>
              </a:r>
            </a:p>
          </p:txBody>
        </p:sp>
        <p:sp>
          <p:nvSpPr>
            <p:cNvPr id="28" name="TextBox 27">
              <a:extLst>
                <a:ext uri="{FF2B5EF4-FFF2-40B4-BE49-F238E27FC236}">
                  <a16:creationId xmlns:a16="http://schemas.microsoft.com/office/drawing/2014/main" id="{8DFBF225-6928-9949-995A-23F51EE25534}"/>
                </a:ext>
              </a:extLst>
            </p:cNvPr>
            <p:cNvSpPr txBox="1"/>
            <p:nvPr/>
          </p:nvSpPr>
          <p:spPr>
            <a:xfrm>
              <a:off x="4560848" y="2990045"/>
              <a:ext cx="1293542" cy="415498"/>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$180,000</a:t>
              </a:r>
            </a:p>
            <a:p>
              <a:pPr algn="ctr"/>
              <a:r>
                <a:rPr lang="en-US" sz="1050" b="1" dirty="0">
                  <a:latin typeface="Arial" panose="020B0604020202020204" pitchFamily="34" charset="0"/>
                  <a:cs typeface="Arial" panose="020B0604020202020204" pitchFamily="34" charset="0"/>
                </a:rPr>
                <a:t>Loan</a:t>
              </a:r>
            </a:p>
          </p:txBody>
        </p:sp>
        <p:sp>
          <p:nvSpPr>
            <p:cNvPr id="29" name="TextBox 28">
              <a:extLst>
                <a:ext uri="{FF2B5EF4-FFF2-40B4-BE49-F238E27FC236}">
                  <a16:creationId xmlns:a16="http://schemas.microsoft.com/office/drawing/2014/main" id="{B3AF93BF-1CDC-4947-91BF-98F48B24D1AE}"/>
                </a:ext>
              </a:extLst>
            </p:cNvPr>
            <p:cNvSpPr txBox="1"/>
            <p:nvPr/>
          </p:nvSpPr>
          <p:spPr>
            <a:xfrm>
              <a:off x="8999034" y="2990045"/>
              <a:ext cx="1014761" cy="415498"/>
            </a:xfrm>
            <a:prstGeom prst="rect">
              <a:avLst/>
            </a:prstGeom>
            <a:noFill/>
          </p:spPr>
          <p:txBody>
            <a:bodyPr wrap="square" lIns="0" rIns="0" rtlCol="0">
              <a:spAutoFit/>
            </a:bodyPr>
            <a:lstStyle/>
            <a:p>
              <a:pPr algn="ctr"/>
              <a:r>
                <a:rPr lang="en-US" sz="1050" b="1" dirty="0">
                  <a:latin typeface="Arial" panose="020B0604020202020204" pitchFamily="34" charset="0"/>
                  <a:cs typeface="Arial" panose="020B0604020202020204" pitchFamily="34" charset="0"/>
                </a:rPr>
                <a:t>$180,000</a:t>
              </a:r>
            </a:p>
            <a:p>
              <a:pPr algn="ctr"/>
              <a:r>
                <a:rPr lang="en-US" sz="1050" b="1" dirty="0">
                  <a:latin typeface="Arial" panose="020B0604020202020204" pitchFamily="34" charset="0"/>
                  <a:cs typeface="Arial" panose="020B0604020202020204" pitchFamily="34" charset="0"/>
                </a:rPr>
                <a:t>Loan</a:t>
              </a:r>
            </a:p>
          </p:txBody>
        </p:sp>
      </p:grpSp>
      <p:sp>
        <p:nvSpPr>
          <p:cNvPr id="3" name="Slide Number Placeholder 2">
            <a:extLst>
              <a:ext uri="{FF2B5EF4-FFF2-40B4-BE49-F238E27FC236}">
                <a16:creationId xmlns:a16="http://schemas.microsoft.com/office/drawing/2014/main" id="{E0A98E08-75FF-4239-9F3E-ACAFC41DA3DE}"/>
              </a:ext>
            </a:extLst>
          </p:cNvPr>
          <p:cNvSpPr>
            <a:spLocks noGrp="1"/>
          </p:cNvSpPr>
          <p:nvPr>
            <p:ph type="sldNum" sz="quarter" idx="12"/>
          </p:nvPr>
        </p:nvSpPr>
        <p:spPr/>
        <p:txBody>
          <a:bodyPr/>
          <a:lstStyle/>
          <a:p>
            <a:fld id="{E78A52BF-B1E0-4539-882D-D459EBC13E0C}" type="slidenum">
              <a:rPr lang="en-US" smtClean="0"/>
              <a:t>58</a:t>
            </a:fld>
            <a:endParaRPr lang="en-US"/>
          </a:p>
        </p:txBody>
      </p:sp>
    </p:spTree>
    <p:extLst>
      <p:ext uri="{BB962C8B-B14F-4D97-AF65-F5344CB8AC3E}">
        <p14:creationId xmlns:p14="http://schemas.microsoft.com/office/powerpoint/2010/main" val="1319802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normAutofit/>
          </a:bodyPr>
          <a:lstStyle/>
          <a:p>
            <a:r>
              <a:rPr lang="en-US" dirty="0"/>
              <a:t>MI Gives You an Extra Advantage</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6340426" cy="4027463"/>
          </a:xfrm>
        </p:spPr>
        <p:txBody>
          <a:bodyPr anchor="ctr" anchorCtr="0"/>
          <a:lstStyle/>
          <a:p>
            <a:r>
              <a:rPr lang="en-US" dirty="0"/>
              <a:t>Save your homebuyers thousands</a:t>
            </a:r>
            <a:br>
              <a:rPr lang="en-US" dirty="0"/>
            </a:br>
            <a:r>
              <a:rPr lang="en-US" dirty="0"/>
              <a:t>of dollars </a:t>
            </a:r>
          </a:p>
          <a:p>
            <a:r>
              <a:rPr lang="en-US" dirty="0"/>
              <a:t>Broaden your customer base</a:t>
            </a:r>
          </a:p>
          <a:p>
            <a:r>
              <a:rPr lang="en-US" dirty="0"/>
              <a:t>Increase your commissions</a:t>
            </a:r>
          </a:p>
          <a:p>
            <a:r>
              <a:rPr lang="en-US" dirty="0"/>
              <a:t>Enhance your role as a Trusted Advisor</a:t>
            </a:r>
          </a:p>
        </p:txBody>
      </p:sp>
      <p:sp>
        <p:nvSpPr>
          <p:cNvPr id="4" name="Slide Number Placeholder 3">
            <a:extLst>
              <a:ext uri="{FF2B5EF4-FFF2-40B4-BE49-F238E27FC236}">
                <a16:creationId xmlns:a16="http://schemas.microsoft.com/office/drawing/2014/main" id="{5CB78952-E035-490E-936B-05138ACAD986}"/>
              </a:ext>
            </a:extLst>
          </p:cNvPr>
          <p:cNvSpPr>
            <a:spLocks noGrp="1"/>
          </p:cNvSpPr>
          <p:nvPr>
            <p:ph type="sldNum" sz="quarter" idx="12"/>
          </p:nvPr>
        </p:nvSpPr>
        <p:spPr/>
        <p:txBody>
          <a:bodyPr/>
          <a:lstStyle/>
          <a:p>
            <a:fld id="{E78A52BF-B1E0-4539-882D-D459EBC13E0C}" type="slidenum">
              <a:rPr lang="en-US" smtClean="0"/>
              <a:t>59</a:t>
            </a:fld>
            <a:endParaRPr lang="en-US"/>
          </a:p>
        </p:txBody>
      </p:sp>
    </p:spTree>
    <p:extLst>
      <p:ext uri="{BB962C8B-B14F-4D97-AF65-F5344CB8AC3E}">
        <p14:creationId xmlns:p14="http://schemas.microsoft.com/office/powerpoint/2010/main" val="419166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5698-E0FD-B54E-94B7-9B8B9FC50B3E}"/>
              </a:ext>
            </a:extLst>
          </p:cNvPr>
          <p:cNvSpPr>
            <a:spLocks noGrp="1"/>
          </p:cNvSpPr>
          <p:nvPr>
            <p:ph type="title"/>
          </p:nvPr>
        </p:nvSpPr>
        <p:spPr/>
        <p:txBody>
          <a:bodyPr/>
          <a:lstStyle/>
          <a:p>
            <a:r>
              <a:rPr lang="en-US"/>
              <a:t>Regulatory Compliance</a:t>
            </a:r>
            <a:endParaRPr lang="en-US" dirty="0"/>
          </a:p>
        </p:txBody>
      </p:sp>
      <p:sp>
        <p:nvSpPr>
          <p:cNvPr id="15" name="Content Placeholder 14">
            <a:extLst>
              <a:ext uri="{FF2B5EF4-FFF2-40B4-BE49-F238E27FC236}">
                <a16:creationId xmlns:a16="http://schemas.microsoft.com/office/drawing/2014/main" id="{9DDE0118-1BF8-874F-BB82-DEF8CA6D2C8F}"/>
              </a:ext>
            </a:extLst>
          </p:cNvPr>
          <p:cNvSpPr>
            <a:spLocks noGrp="1"/>
          </p:cNvSpPr>
          <p:nvPr>
            <p:ph idx="1"/>
          </p:nvPr>
        </p:nvSpPr>
        <p:spPr/>
        <p:txBody>
          <a:bodyPr/>
          <a:lstStyle/>
          <a:p>
            <a:pPr marL="0" indent="0">
              <a:lnSpc>
                <a:spcPct val="150000"/>
              </a:lnSpc>
              <a:buNone/>
            </a:pPr>
            <a:r>
              <a:rPr lang="en-US" b="1" dirty="0"/>
              <a:t>The Dodd-Frank Act</a:t>
            </a:r>
          </a:p>
          <a:p>
            <a:pPr lvl="1">
              <a:lnSpc>
                <a:spcPct val="150000"/>
              </a:lnSpc>
            </a:pPr>
            <a:r>
              <a:rPr lang="en-US" dirty="0"/>
              <a:t>Consumer Financial Protection Bureau </a:t>
            </a:r>
            <a:r>
              <a:rPr lang="en-US"/>
              <a:t>(CFPB)</a:t>
            </a:r>
            <a:endParaRPr lang="en-US" dirty="0"/>
          </a:p>
          <a:p>
            <a:pPr lvl="1">
              <a:lnSpc>
                <a:spcPct val="150000"/>
              </a:lnSpc>
            </a:pPr>
            <a:r>
              <a:rPr lang="en-US" dirty="0"/>
              <a:t>Qualified Mortgages (QMs)</a:t>
            </a:r>
          </a:p>
          <a:p>
            <a:pPr lvl="1">
              <a:lnSpc>
                <a:spcPct val="150000"/>
              </a:lnSpc>
            </a:pPr>
            <a:r>
              <a:rPr lang="en-US" dirty="0"/>
              <a:t>TILA-RESPA Integrated Disclosures (TRID)</a:t>
            </a:r>
          </a:p>
          <a:p>
            <a:pPr marL="0" indent="0">
              <a:buNone/>
            </a:pPr>
            <a:endParaRPr lang="en-US" dirty="0"/>
          </a:p>
        </p:txBody>
      </p:sp>
      <p:sp>
        <p:nvSpPr>
          <p:cNvPr id="7" name="Content Placeholder 2">
            <a:extLst>
              <a:ext uri="{FF2B5EF4-FFF2-40B4-BE49-F238E27FC236}">
                <a16:creationId xmlns:a16="http://schemas.microsoft.com/office/drawing/2014/main" id="{FB5EB4B4-2ABE-E44C-962F-92456C861146}"/>
              </a:ext>
            </a:extLst>
          </p:cNvPr>
          <p:cNvSpPr txBox="1">
            <a:spLocks/>
          </p:cNvSpPr>
          <p:nvPr/>
        </p:nvSpPr>
        <p:spPr>
          <a:xfrm>
            <a:off x="1503680" y="1562501"/>
            <a:ext cx="9184640" cy="4581843"/>
          </a:xfrm>
          <a:prstGeom prst="rect">
            <a:avLst/>
          </a:prstGeom>
        </p:spPr>
        <p:txBody>
          <a:bodyPr vert="horz" lIns="91440" tIns="45720" rIns="91440" bIns="45720" rtlCol="0">
            <a:normAutofit/>
          </a:bodyPr>
          <a:lstStyle>
            <a:lvl1pPr marL="346075" indent="-346075" algn="l" defTabSz="914400" rtl="0" eaLnBrk="1" latinLnBrk="0" hangingPunct="1">
              <a:lnSpc>
                <a:spcPct val="90000"/>
              </a:lnSpc>
              <a:spcBef>
                <a:spcPts val="1000"/>
              </a:spcBef>
              <a:buSzPct val="65000"/>
              <a:buFont typeface="Wingdings 3" panose="05040102010807070707" pitchFamily="18" charset="2"/>
              <a:buChar char=""/>
              <a:defRPr sz="2400" kern="1200" spc="-100" baseline="0">
                <a:solidFill>
                  <a:srgbClr val="003C5B"/>
                </a:solidFill>
                <a:latin typeface="Avenir Next LT Pro" panose="020B0504020202020204" pitchFamily="34" charset="0"/>
                <a:ea typeface="+mn-ea"/>
                <a:cs typeface="+mn-cs"/>
              </a:defRPr>
            </a:lvl1pPr>
            <a:lvl2pPr marL="568325" indent="-334963" algn="l" defTabSz="914400" rtl="0" eaLnBrk="1" latinLnBrk="0" hangingPunct="1">
              <a:lnSpc>
                <a:spcPct val="90000"/>
              </a:lnSpc>
              <a:spcBef>
                <a:spcPts val="500"/>
              </a:spcBef>
              <a:buSzPct val="100000"/>
              <a:buFont typeface="Courier New" panose="02070309020205020404" pitchFamily="49" charset="0"/>
              <a:buChar char="o"/>
              <a:defRPr sz="2400" kern="1200" spc="-100" baseline="0">
                <a:solidFill>
                  <a:srgbClr val="003C5B"/>
                </a:solidFill>
                <a:latin typeface="Avenir Next LT Pro" panose="020B0504020202020204" pitchFamily="34" charset="0"/>
                <a:ea typeface="+mn-ea"/>
                <a:cs typeface="+mn-cs"/>
              </a:defRPr>
            </a:lvl2pPr>
            <a:lvl3pPr marL="854075" indent="-228600" algn="l" defTabSz="914400" rtl="0" eaLnBrk="1" latinLnBrk="0" hangingPunct="1">
              <a:lnSpc>
                <a:spcPct val="90000"/>
              </a:lnSpc>
              <a:spcBef>
                <a:spcPts val="500"/>
              </a:spcBef>
              <a:buSzPct val="100000"/>
              <a:buFont typeface="Avenir Next LT Pro" panose="020B0504020202020204" pitchFamily="34" charset="0"/>
              <a:buChar char="–"/>
              <a:defRPr sz="2000" kern="1200" spc="-100" baseline="0">
                <a:solidFill>
                  <a:srgbClr val="003C5B"/>
                </a:solidFill>
                <a:latin typeface="Avenir Next L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spc="-15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dirty="0"/>
          </a:p>
        </p:txBody>
      </p:sp>
      <p:sp>
        <p:nvSpPr>
          <p:cNvPr id="3" name="Slide Number Placeholder 2">
            <a:extLst>
              <a:ext uri="{FF2B5EF4-FFF2-40B4-BE49-F238E27FC236}">
                <a16:creationId xmlns:a16="http://schemas.microsoft.com/office/drawing/2014/main" id="{48EED704-1977-43BC-9A06-338811CA17D5}"/>
              </a:ext>
            </a:extLst>
          </p:cNvPr>
          <p:cNvSpPr>
            <a:spLocks noGrp="1"/>
          </p:cNvSpPr>
          <p:nvPr>
            <p:ph type="sldNum" sz="quarter" idx="12"/>
          </p:nvPr>
        </p:nvSpPr>
        <p:spPr/>
        <p:txBody>
          <a:bodyPr/>
          <a:lstStyle/>
          <a:p>
            <a:fld id="{E78A52BF-B1E0-4539-882D-D459EBC13E0C}" type="slidenum">
              <a:rPr lang="en-US" smtClean="0"/>
              <a:t>6</a:t>
            </a:fld>
            <a:endParaRPr lang="en-US"/>
          </a:p>
        </p:txBody>
      </p:sp>
    </p:spTree>
    <p:extLst>
      <p:ext uri="{BB962C8B-B14F-4D97-AF65-F5344CB8AC3E}">
        <p14:creationId xmlns:p14="http://schemas.microsoft.com/office/powerpoint/2010/main" val="3320105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normAutofit/>
          </a:bodyPr>
          <a:lstStyle/>
          <a:p>
            <a:r>
              <a:rPr lang="en-US" dirty="0"/>
              <a:t>How MI Benefits Your Homebuyers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6340426" cy="4027463"/>
          </a:xfrm>
        </p:spPr>
        <p:txBody>
          <a:bodyPr/>
          <a:lstStyle/>
          <a:p>
            <a:r>
              <a:rPr lang="en-US" dirty="0"/>
              <a:t>Increased buying power</a:t>
            </a:r>
          </a:p>
          <a:p>
            <a:r>
              <a:rPr lang="en-US" dirty="0"/>
              <a:t>Expanded cash-flow options</a:t>
            </a:r>
          </a:p>
          <a:p>
            <a:r>
              <a:rPr lang="en-US" dirty="0"/>
              <a:t>Lower monthly payments</a:t>
            </a:r>
          </a:p>
          <a:p>
            <a:r>
              <a:rPr lang="en-US" dirty="0"/>
              <a:t>Cancellable</a:t>
            </a:r>
          </a:p>
        </p:txBody>
      </p:sp>
      <p:sp>
        <p:nvSpPr>
          <p:cNvPr id="4" name="Slide Number Placeholder 3">
            <a:extLst>
              <a:ext uri="{FF2B5EF4-FFF2-40B4-BE49-F238E27FC236}">
                <a16:creationId xmlns:a16="http://schemas.microsoft.com/office/drawing/2014/main" id="{D9B3D9F8-BA12-42F0-A951-72A46710859A}"/>
              </a:ext>
            </a:extLst>
          </p:cNvPr>
          <p:cNvSpPr>
            <a:spLocks noGrp="1"/>
          </p:cNvSpPr>
          <p:nvPr>
            <p:ph type="sldNum" sz="quarter" idx="12"/>
          </p:nvPr>
        </p:nvSpPr>
        <p:spPr/>
        <p:txBody>
          <a:bodyPr/>
          <a:lstStyle/>
          <a:p>
            <a:fld id="{E78A52BF-B1E0-4539-882D-D459EBC13E0C}" type="slidenum">
              <a:rPr lang="en-US" smtClean="0"/>
              <a:t>60</a:t>
            </a:fld>
            <a:endParaRPr lang="en-US"/>
          </a:p>
        </p:txBody>
      </p:sp>
    </p:spTree>
    <p:extLst>
      <p:ext uri="{BB962C8B-B14F-4D97-AF65-F5344CB8AC3E}">
        <p14:creationId xmlns:p14="http://schemas.microsoft.com/office/powerpoint/2010/main" val="2348961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269890" y="1321491"/>
            <a:ext cx="3873288" cy="2266316"/>
          </a:xfrm>
        </p:spPr>
        <p:txBody>
          <a:bodyPr>
            <a:noAutofit/>
          </a:bodyPr>
          <a:lstStyle/>
          <a:p>
            <a:r>
              <a:rPr lang="en-US" dirty="0"/>
              <a:t>Increased Buying Power</a:t>
            </a:r>
          </a:p>
        </p:txBody>
      </p:sp>
      <p:pic>
        <p:nvPicPr>
          <p:cNvPr id="37" name="Content Placeholder 36">
            <a:extLst>
              <a:ext uri="{FF2B5EF4-FFF2-40B4-BE49-F238E27FC236}">
                <a16:creationId xmlns:a16="http://schemas.microsoft.com/office/drawing/2014/main" id="{28EBD49E-5A6F-5145-A24B-85BB78EB823A}"/>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7826" y="526057"/>
            <a:ext cx="7194299" cy="5361788"/>
          </a:xfrm>
        </p:spPr>
      </p:pic>
      <p:sp>
        <p:nvSpPr>
          <p:cNvPr id="3" name="Slide Number Placeholder 2">
            <a:extLst>
              <a:ext uri="{FF2B5EF4-FFF2-40B4-BE49-F238E27FC236}">
                <a16:creationId xmlns:a16="http://schemas.microsoft.com/office/drawing/2014/main" id="{9AFA6FBA-3AF9-48C7-A37E-36DE2A35B3CF}"/>
              </a:ext>
            </a:extLst>
          </p:cNvPr>
          <p:cNvSpPr>
            <a:spLocks noGrp="1"/>
          </p:cNvSpPr>
          <p:nvPr>
            <p:ph type="sldNum" sz="quarter" idx="12"/>
          </p:nvPr>
        </p:nvSpPr>
        <p:spPr/>
        <p:txBody>
          <a:bodyPr/>
          <a:lstStyle/>
          <a:p>
            <a:fld id="{E78A52BF-B1E0-4539-882D-D459EBC13E0C}" type="slidenum">
              <a:rPr lang="en-US" smtClean="0"/>
              <a:t>61</a:t>
            </a:fld>
            <a:endParaRPr lang="en-US"/>
          </a:p>
        </p:txBody>
      </p:sp>
    </p:spTree>
    <p:extLst>
      <p:ext uri="{BB962C8B-B14F-4D97-AF65-F5344CB8AC3E}">
        <p14:creationId xmlns:p14="http://schemas.microsoft.com/office/powerpoint/2010/main" val="3948024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normAutofit/>
          </a:bodyPr>
          <a:lstStyle/>
          <a:p>
            <a:r>
              <a:rPr lang="en-US" dirty="0"/>
              <a:t>Expanded Cash-Flow Options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6340426" cy="4027463"/>
          </a:xfrm>
        </p:spPr>
        <p:txBody>
          <a:bodyPr/>
          <a:lstStyle/>
          <a:p>
            <a:r>
              <a:rPr lang="en-US" dirty="0"/>
              <a:t>Less money down</a:t>
            </a:r>
          </a:p>
          <a:p>
            <a:r>
              <a:rPr lang="en-US" dirty="0"/>
              <a:t>Use funds for remodeling, redecorating, college funds, retirement, etc. </a:t>
            </a:r>
          </a:p>
        </p:txBody>
      </p:sp>
      <p:sp>
        <p:nvSpPr>
          <p:cNvPr id="4" name="Slide Number Placeholder 3">
            <a:extLst>
              <a:ext uri="{FF2B5EF4-FFF2-40B4-BE49-F238E27FC236}">
                <a16:creationId xmlns:a16="http://schemas.microsoft.com/office/drawing/2014/main" id="{E4CDF4FA-6F0F-4B09-B6AD-0F43459C388E}"/>
              </a:ext>
            </a:extLst>
          </p:cNvPr>
          <p:cNvSpPr>
            <a:spLocks noGrp="1"/>
          </p:cNvSpPr>
          <p:nvPr>
            <p:ph type="sldNum" sz="quarter" idx="12"/>
          </p:nvPr>
        </p:nvSpPr>
        <p:spPr/>
        <p:txBody>
          <a:bodyPr/>
          <a:lstStyle/>
          <a:p>
            <a:fld id="{E78A52BF-B1E0-4539-882D-D459EBC13E0C}" type="slidenum">
              <a:rPr lang="en-US" smtClean="0"/>
              <a:t>62</a:t>
            </a:fld>
            <a:endParaRPr lang="en-US"/>
          </a:p>
        </p:txBody>
      </p:sp>
    </p:spTree>
    <p:extLst>
      <p:ext uri="{BB962C8B-B14F-4D97-AF65-F5344CB8AC3E}">
        <p14:creationId xmlns:p14="http://schemas.microsoft.com/office/powerpoint/2010/main" val="2744551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lstStyle/>
          <a:p>
            <a:r>
              <a:rPr lang="en-US" dirty="0"/>
              <a:t>Lower Monthly Payments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5639398" cy="4027463"/>
          </a:xfrm>
        </p:spPr>
        <p:txBody>
          <a:bodyPr/>
          <a:lstStyle/>
          <a:p>
            <a:r>
              <a:rPr lang="en-US" dirty="0"/>
              <a:t>Better credit scores, lower MI premium rates</a:t>
            </a:r>
          </a:p>
          <a:p>
            <a:r>
              <a:rPr lang="en-US" dirty="0"/>
              <a:t>Mortgage payments less than FHA financing</a:t>
            </a:r>
          </a:p>
          <a:p>
            <a:r>
              <a:rPr lang="en-US" dirty="0"/>
              <a:t>Saves thousands of dollars over the life of the loan</a:t>
            </a:r>
          </a:p>
        </p:txBody>
      </p:sp>
      <p:sp>
        <p:nvSpPr>
          <p:cNvPr id="4" name="Slide Number Placeholder 3">
            <a:extLst>
              <a:ext uri="{FF2B5EF4-FFF2-40B4-BE49-F238E27FC236}">
                <a16:creationId xmlns:a16="http://schemas.microsoft.com/office/drawing/2014/main" id="{CC6AF7A4-BBC8-4DAD-B171-AD804AE57A39}"/>
              </a:ext>
            </a:extLst>
          </p:cNvPr>
          <p:cNvSpPr>
            <a:spLocks noGrp="1"/>
          </p:cNvSpPr>
          <p:nvPr>
            <p:ph type="sldNum" sz="quarter" idx="12"/>
          </p:nvPr>
        </p:nvSpPr>
        <p:spPr/>
        <p:txBody>
          <a:bodyPr/>
          <a:lstStyle/>
          <a:p>
            <a:fld id="{E78A52BF-B1E0-4539-882D-D459EBC13E0C}" type="slidenum">
              <a:rPr lang="en-US" smtClean="0"/>
              <a:t>63</a:t>
            </a:fld>
            <a:endParaRPr lang="en-US"/>
          </a:p>
        </p:txBody>
      </p:sp>
    </p:spTree>
    <p:extLst>
      <p:ext uri="{BB962C8B-B14F-4D97-AF65-F5344CB8AC3E}">
        <p14:creationId xmlns:p14="http://schemas.microsoft.com/office/powerpoint/2010/main" val="3419267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lstStyle/>
          <a:p>
            <a:r>
              <a:rPr lang="en-US" dirty="0"/>
              <a:t>Cancellable</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6340426" cy="4027463"/>
          </a:xfrm>
        </p:spPr>
        <p:txBody>
          <a:bodyPr/>
          <a:lstStyle/>
          <a:p>
            <a:r>
              <a:rPr lang="en-US" dirty="0"/>
              <a:t>Homeowners Protection Act</a:t>
            </a:r>
          </a:p>
          <a:p>
            <a:r>
              <a:rPr lang="en-US" dirty="0"/>
              <a:t>Borrower-requested cancellation </a:t>
            </a:r>
            <a:br>
              <a:rPr lang="en-US" dirty="0"/>
            </a:br>
            <a:r>
              <a:rPr lang="en-US" dirty="0"/>
              <a:t>at 80% LTV</a:t>
            </a:r>
          </a:p>
          <a:p>
            <a:r>
              <a:rPr lang="en-US" dirty="0"/>
              <a:t>Automatic cancellation at 78% LTV</a:t>
            </a:r>
          </a:p>
        </p:txBody>
      </p:sp>
      <p:sp>
        <p:nvSpPr>
          <p:cNvPr id="4" name="Slide Number Placeholder 3">
            <a:extLst>
              <a:ext uri="{FF2B5EF4-FFF2-40B4-BE49-F238E27FC236}">
                <a16:creationId xmlns:a16="http://schemas.microsoft.com/office/drawing/2014/main" id="{26DE4030-3DBC-463F-B19A-11E59A9C8CEE}"/>
              </a:ext>
            </a:extLst>
          </p:cNvPr>
          <p:cNvSpPr>
            <a:spLocks noGrp="1"/>
          </p:cNvSpPr>
          <p:nvPr>
            <p:ph type="sldNum" sz="quarter" idx="12"/>
          </p:nvPr>
        </p:nvSpPr>
        <p:spPr/>
        <p:txBody>
          <a:bodyPr/>
          <a:lstStyle/>
          <a:p>
            <a:fld id="{E78A52BF-B1E0-4539-882D-D459EBC13E0C}" type="slidenum">
              <a:rPr lang="en-US" smtClean="0"/>
              <a:t>64</a:t>
            </a:fld>
            <a:endParaRPr lang="en-US"/>
          </a:p>
        </p:txBody>
      </p:sp>
    </p:spTree>
    <p:extLst>
      <p:ext uri="{BB962C8B-B14F-4D97-AF65-F5344CB8AC3E}">
        <p14:creationId xmlns:p14="http://schemas.microsoft.com/office/powerpoint/2010/main" val="3136827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0E8F-19EB-4D48-AD55-9A266B04A56F}"/>
              </a:ext>
            </a:extLst>
          </p:cNvPr>
          <p:cNvSpPr>
            <a:spLocks noGrp="1"/>
          </p:cNvSpPr>
          <p:nvPr>
            <p:ph type="title"/>
          </p:nvPr>
        </p:nvSpPr>
        <p:spPr>
          <a:xfrm>
            <a:off x="312859" y="1206621"/>
            <a:ext cx="3817173" cy="2348033"/>
          </a:xfrm>
        </p:spPr>
        <p:txBody>
          <a:bodyPr/>
          <a:lstStyle/>
          <a:p>
            <a:r>
              <a:rPr lang="en-US" dirty="0"/>
              <a:t>The Cost </a:t>
            </a:r>
            <a:br>
              <a:rPr lang="en-US" dirty="0"/>
            </a:br>
            <a:r>
              <a:rPr lang="en-US" dirty="0"/>
              <a:t>of MI</a:t>
            </a:r>
          </a:p>
        </p:txBody>
      </p:sp>
      <p:sp>
        <p:nvSpPr>
          <p:cNvPr id="3" name="Content Placeholder 2">
            <a:extLst>
              <a:ext uri="{FF2B5EF4-FFF2-40B4-BE49-F238E27FC236}">
                <a16:creationId xmlns:a16="http://schemas.microsoft.com/office/drawing/2014/main" id="{FD61411F-6F04-3240-9EBF-58DB934969FD}"/>
              </a:ext>
            </a:extLst>
          </p:cNvPr>
          <p:cNvSpPr>
            <a:spLocks noGrp="1"/>
          </p:cNvSpPr>
          <p:nvPr>
            <p:ph idx="1"/>
          </p:nvPr>
        </p:nvSpPr>
        <p:spPr>
          <a:xfrm>
            <a:off x="4673002" y="1255565"/>
            <a:ext cx="6340426" cy="4027463"/>
          </a:xfrm>
        </p:spPr>
        <p:txBody>
          <a:bodyPr numCol="1" spcCol="274320">
            <a:noAutofit/>
          </a:bodyPr>
          <a:lstStyle/>
          <a:p>
            <a:r>
              <a:rPr lang="en-US" dirty="0"/>
              <a:t>Premium plan</a:t>
            </a:r>
          </a:p>
          <a:p>
            <a:r>
              <a:rPr lang="en-US" dirty="0"/>
              <a:t>Mortgage loan program</a:t>
            </a:r>
          </a:p>
          <a:p>
            <a:r>
              <a:rPr lang="en-US" dirty="0"/>
              <a:t>Loan term</a:t>
            </a:r>
          </a:p>
          <a:p>
            <a:r>
              <a:rPr lang="en-US" dirty="0"/>
              <a:t>Whether premium is refundable/nonrefundable</a:t>
            </a:r>
          </a:p>
          <a:p>
            <a:r>
              <a:rPr lang="en-US" dirty="0"/>
              <a:t>LTV</a:t>
            </a:r>
          </a:p>
          <a:p>
            <a:r>
              <a:rPr lang="en-US" dirty="0"/>
              <a:t>Amount of MI coverage</a:t>
            </a:r>
          </a:p>
          <a:p>
            <a:r>
              <a:rPr lang="en-US" dirty="0"/>
              <a:t>Representative or indicator credit score</a:t>
            </a:r>
          </a:p>
          <a:p>
            <a:r>
              <a:rPr lang="en-US" dirty="0"/>
              <a:t>Loan amount</a:t>
            </a:r>
          </a:p>
          <a:p>
            <a:r>
              <a:rPr lang="en-US" dirty="0"/>
              <a:t>Loan purpose or occupancy status</a:t>
            </a:r>
          </a:p>
          <a:p>
            <a:endParaRPr lang="en-US" dirty="0"/>
          </a:p>
        </p:txBody>
      </p:sp>
      <p:sp>
        <p:nvSpPr>
          <p:cNvPr id="4" name="Slide Number Placeholder 3">
            <a:extLst>
              <a:ext uri="{FF2B5EF4-FFF2-40B4-BE49-F238E27FC236}">
                <a16:creationId xmlns:a16="http://schemas.microsoft.com/office/drawing/2014/main" id="{16604C68-9907-4FCE-8BDB-47057CE0D86F}"/>
              </a:ext>
            </a:extLst>
          </p:cNvPr>
          <p:cNvSpPr>
            <a:spLocks noGrp="1"/>
          </p:cNvSpPr>
          <p:nvPr>
            <p:ph type="sldNum" sz="quarter" idx="12"/>
          </p:nvPr>
        </p:nvSpPr>
        <p:spPr/>
        <p:txBody>
          <a:bodyPr/>
          <a:lstStyle/>
          <a:p>
            <a:fld id="{E78A52BF-B1E0-4539-882D-D459EBC13E0C}" type="slidenum">
              <a:rPr lang="en-US" smtClean="0"/>
              <a:t>65</a:t>
            </a:fld>
            <a:endParaRPr lang="en-US"/>
          </a:p>
        </p:txBody>
      </p:sp>
    </p:spTree>
    <p:extLst>
      <p:ext uri="{BB962C8B-B14F-4D97-AF65-F5344CB8AC3E}">
        <p14:creationId xmlns:p14="http://schemas.microsoft.com/office/powerpoint/2010/main" val="1037681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a:xfrm>
            <a:off x="312859" y="1206621"/>
            <a:ext cx="3817173" cy="2348033"/>
          </a:xfrm>
        </p:spPr>
        <p:txBody>
          <a:bodyPr/>
          <a:lstStyle/>
          <a:p>
            <a:r>
              <a:rPr lang="en-US" dirty="0"/>
              <a:t>Common MI Premium Plans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a:xfrm>
            <a:off x="4673002" y="1255565"/>
            <a:ext cx="6340426" cy="4027463"/>
          </a:xfrm>
        </p:spPr>
        <p:txBody>
          <a:bodyPr/>
          <a:lstStyle/>
          <a:p>
            <a:r>
              <a:rPr lang="en-US" dirty="0"/>
              <a:t>Borrower-paid monthly premiums</a:t>
            </a:r>
          </a:p>
          <a:p>
            <a:r>
              <a:rPr lang="en-US" dirty="0"/>
              <a:t>Borrower-paid single premiums</a:t>
            </a:r>
          </a:p>
          <a:p>
            <a:r>
              <a:rPr lang="en-US" dirty="0"/>
              <a:t>Lender-paid single premiums</a:t>
            </a:r>
          </a:p>
        </p:txBody>
      </p:sp>
      <p:sp>
        <p:nvSpPr>
          <p:cNvPr id="4" name="Slide Number Placeholder 3">
            <a:extLst>
              <a:ext uri="{FF2B5EF4-FFF2-40B4-BE49-F238E27FC236}">
                <a16:creationId xmlns:a16="http://schemas.microsoft.com/office/drawing/2014/main" id="{AB8515DE-99AF-45DD-85B2-E283C10C71AA}"/>
              </a:ext>
            </a:extLst>
          </p:cNvPr>
          <p:cNvSpPr>
            <a:spLocks noGrp="1"/>
          </p:cNvSpPr>
          <p:nvPr>
            <p:ph type="sldNum" sz="quarter" idx="12"/>
          </p:nvPr>
        </p:nvSpPr>
        <p:spPr/>
        <p:txBody>
          <a:bodyPr/>
          <a:lstStyle/>
          <a:p>
            <a:fld id="{E78A52BF-B1E0-4539-882D-D459EBC13E0C}" type="slidenum">
              <a:rPr lang="en-US" smtClean="0"/>
              <a:t>66</a:t>
            </a:fld>
            <a:endParaRPr lang="en-US"/>
          </a:p>
        </p:txBody>
      </p:sp>
    </p:spTree>
    <p:extLst>
      <p:ext uri="{BB962C8B-B14F-4D97-AF65-F5344CB8AC3E}">
        <p14:creationId xmlns:p14="http://schemas.microsoft.com/office/powerpoint/2010/main" val="940577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p:txBody>
          <a:bodyPr>
            <a:normAutofit/>
          </a:bodyPr>
          <a:lstStyle/>
          <a:p>
            <a:r>
              <a:rPr lang="en-US" dirty="0"/>
              <a:t>Borrower-Paid Monthly Premiums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p:txBody>
          <a:bodyPr/>
          <a:lstStyle/>
          <a:p>
            <a:r>
              <a:rPr lang="en-US" dirty="0"/>
              <a:t>Simplicity, easy of use</a:t>
            </a:r>
          </a:p>
          <a:p>
            <a:r>
              <a:rPr lang="en-US" dirty="0"/>
              <a:t>No money due at closing</a:t>
            </a:r>
          </a:p>
          <a:p>
            <a:r>
              <a:rPr lang="en-US" dirty="0"/>
              <a:t>No up-front cost</a:t>
            </a:r>
          </a:p>
          <a:p>
            <a:r>
              <a:rPr lang="en-US" dirty="0"/>
              <a:t>Cancellable</a:t>
            </a:r>
          </a:p>
          <a:p>
            <a:r>
              <a:rPr lang="en-US" dirty="0"/>
              <a:t>Lower monthly payment upon cancelling</a:t>
            </a:r>
          </a:p>
          <a:p>
            <a:r>
              <a:rPr lang="en-US" dirty="0"/>
              <a:t>Equity builds faster</a:t>
            </a:r>
          </a:p>
        </p:txBody>
      </p:sp>
      <p:sp>
        <p:nvSpPr>
          <p:cNvPr id="4" name="Slide Number Placeholder 3">
            <a:extLst>
              <a:ext uri="{FF2B5EF4-FFF2-40B4-BE49-F238E27FC236}">
                <a16:creationId xmlns:a16="http://schemas.microsoft.com/office/drawing/2014/main" id="{CF0B07D8-4B75-4221-AE88-990FEBE747FA}"/>
              </a:ext>
            </a:extLst>
          </p:cNvPr>
          <p:cNvSpPr>
            <a:spLocks noGrp="1"/>
          </p:cNvSpPr>
          <p:nvPr>
            <p:ph type="sldNum" sz="quarter" idx="12"/>
          </p:nvPr>
        </p:nvSpPr>
        <p:spPr/>
        <p:txBody>
          <a:bodyPr/>
          <a:lstStyle/>
          <a:p>
            <a:fld id="{E78A52BF-B1E0-4539-882D-D459EBC13E0C}" type="slidenum">
              <a:rPr lang="en-US" smtClean="0"/>
              <a:t>67</a:t>
            </a:fld>
            <a:endParaRPr lang="en-US"/>
          </a:p>
        </p:txBody>
      </p:sp>
    </p:spTree>
    <p:extLst>
      <p:ext uri="{BB962C8B-B14F-4D97-AF65-F5344CB8AC3E}">
        <p14:creationId xmlns:p14="http://schemas.microsoft.com/office/powerpoint/2010/main" val="4289173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C7AA-9A75-B849-BB92-EF141752BDFF}"/>
              </a:ext>
            </a:extLst>
          </p:cNvPr>
          <p:cNvSpPr>
            <a:spLocks noGrp="1"/>
          </p:cNvSpPr>
          <p:nvPr>
            <p:ph type="title"/>
          </p:nvPr>
        </p:nvSpPr>
        <p:spPr/>
        <p:txBody>
          <a:bodyPr>
            <a:normAutofit/>
          </a:bodyPr>
          <a:lstStyle/>
          <a:p>
            <a:r>
              <a:rPr lang="en-US" dirty="0"/>
              <a:t>Borrower-Paid Single Premiums</a:t>
            </a:r>
          </a:p>
        </p:txBody>
      </p:sp>
      <p:sp>
        <p:nvSpPr>
          <p:cNvPr id="3" name="Content Placeholder 2">
            <a:extLst>
              <a:ext uri="{FF2B5EF4-FFF2-40B4-BE49-F238E27FC236}">
                <a16:creationId xmlns:a16="http://schemas.microsoft.com/office/drawing/2014/main" id="{CF3034A7-8A2E-8241-AC87-93AE09A69C6E}"/>
              </a:ext>
            </a:extLst>
          </p:cNvPr>
          <p:cNvSpPr>
            <a:spLocks noGrp="1"/>
          </p:cNvSpPr>
          <p:nvPr>
            <p:ph idx="1"/>
          </p:nvPr>
        </p:nvSpPr>
        <p:spPr/>
        <p:txBody>
          <a:bodyPr/>
          <a:lstStyle/>
          <a:p>
            <a:r>
              <a:rPr lang="en-US" dirty="0"/>
              <a:t>Lower monthly payment</a:t>
            </a:r>
          </a:p>
          <a:p>
            <a:r>
              <a:rPr lang="en-US" dirty="0"/>
              <a:t>Flexibility</a:t>
            </a:r>
          </a:p>
          <a:p>
            <a:r>
              <a:rPr lang="en-US" dirty="0"/>
              <a:t>Cancellable</a:t>
            </a:r>
          </a:p>
          <a:p>
            <a:r>
              <a:rPr lang="en-US" dirty="0"/>
              <a:t>Refundable</a:t>
            </a:r>
          </a:p>
        </p:txBody>
      </p:sp>
      <p:sp>
        <p:nvSpPr>
          <p:cNvPr id="4" name="Slide Number Placeholder 3">
            <a:extLst>
              <a:ext uri="{FF2B5EF4-FFF2-40B4-BE49-F238E27FC236}">
                <a16:creationId xmlns:a16="http://schemas.microsoft.com/office/drawing/2014/main" id="{87066279-8134-4CE1-869B-C90A39107EC5}"/>
              </a:ext>
            </a:extLst>
          </p:cNvPr>
          <p:cNvSpPr>
            <a:spLocks noGrp="1"/>
          </p:cNvSpPr>
          <p:nvPr>
            <p:ph type="sldNum" sz="quarter" idx="12"/>
          </p:nvPr>
        </p:nvSpPr>
        <p:spPr/>
        <p:txBody>
          <a:bodyPr/>
          <a:lstStyle/>
          <a:p>
            <a:fld id="{E78A52BF-B1E0-4539-882D-D459EBC13E0C}" type="slidenum">
              <a:rPr lang="en-US" smtClean="0"/>
              <a:t>68</a:t>
            </a:fld>
            <a:endParaRPr lang="en-US"/>
          </a:p>
        </p:txBody>
      </p:sp>
    </p:spTree>
    <p:extLst>
      <p:ext uri="{BB962C8B-B14F-4D97-AF65-F5344CB8AC3E}">
        <p14:creationId xmlns:p14="http://schemas.microsoft.com/office/powerpoint/2010/main" val="2986121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18A8-1554-9641-B0B2-8E7869EFFB01}"/>
              </a:ext>
            </a:extLst>
          </p:cNvPr>
          <p:cNvSpPr>
            <a:spLocks noGrp="1"/>
          </p:cNvSpPr>
          <p:nvPr>
            <p:ph type="title"/>
          </p:nvPr>
        </p:nvSpPr>
        <p:spPr>
          <a:xfrm>
            <a:off x="312859" y="1206621"/>
            <a:ext cx="3817173" cy="2348033"/>
          </a:xfrm>
        </p:spPr>
        <p:txBody>
          <a:bodyPr/>
          <a:lstStyle/>
          <a:p>
            <a:r>
              <a:rPr lang="en-US" dirty="0"/>
              <a:t>SUMMARY</a:t>
            </a:r>
          </a:p>
        </p:txBody>
      </p:sp>
      <p:sp>
        <p:nvSpPr>
          <p:cNvPr id="3" name="Content Placeholder 2">
            <a:extLst>
              <a:ext uri="{FF2B5EF4-FFF2-40B4-BE49-F238E27FC236}">
                <a16:creationId xmlns:a16="http://schemas.microsoft.com/office/drawing/2014/main" id="{1C7FA055-5F35-5849-94D8-9C1D01029457}"/>
              </a:ext>
            </a:extLst>
          </p:cNvPr>
          <p:cNvSpPr>
            <a:spLocks noGrp="1"/>
          </p:cNvSpPr>
          <p:nvPr>
            <p:ph idx="1"/>
          </p:nvPr>
        </p:nvSpPr>
        <p:spPr>
          <a:xfrm>
            <a:off x="4673002" y="2225443"/>
            <a:ext cx="5700361" cy="3943411"/>
          </a:xfrm>
        </p:spPr>
        <p:txBody>
          <a:bodyPr>
            <a:normAutofit/>
          </a:bodyPr>
          <a:lstStyle/>
          <a:p>
            <a:r>
              <a:rPr lang="en-US" dirty="0"/>
              <a:t>The Mortgage Cycle</a:t>
            </a:r>
          </a:p>
          <a:p>
            <a:r>
              <a:rPr lang="en-US" dirty="0"/>
              <a:t>Regulatory Compliance</a:t>
            </a:r>
          </a:p>
          <a:p>
            <a:r>
              <a:rPr lang="en-US" dirty="0"/>
              <a:t>Originating the Loan</a:t>
            </a:r>
          </a:p>
          <a:p>
            <a:r>
              <a:rPr lang="en-US" dirty="0"/>
              <a:t>Processing the Loan</a:t>
            </a:r>
          </a:p>
          <a:p>
            <a:r>
              <a:rPr lang="en-US" dirty="0"/>
              <a:t>Underwriting – Measuring The 4 Cs</a:t>
            </a:r>
          </a:p>
          <a:p>
            <a:r>
              <a:rPr lang="en-US" dirty="0"/>
              <a:t>Understanding PMI</a:t>
            </a:r>
          </a:p>
          <a:p>
            <a:r>
              <a:rPr lang="en-US" dirty="0"/>
              <a:t>Resources</a:t>
            </a:r>
          </a:p>
        </p:txBody>
      </p:sp>
      <p:sp>
        <p:nvSpPr>
          <p:cNvPr id="4" name="Slide Number Placeholder 3">
            <a:extLst>
              <a:ext uri="{FF2B5EF4-FFF2-40B4-BE49-F238E27FC236}">
                <a16:creationId xmlns:a16="http://schemas.microsoft.com/office/drawing/2014/main" id="{B6A778D0-7830-4E8F-8758-681DCF8EC921}"/>
              </a:ext>
            </a:extLst>
          </p:cNvPr>
          <p:cNvSpPr>
            <a:spLocks noGrp="1"/>
          </p:cNvSpPr>
          <p:nvPr>
            <p:ph type="sldNum" sz="quarter" idx="12"/>
          </p:nvPr>
        </p:nvSpPr>
        <p:spPr/>
        <p:txBody>
          <a:bodyPr/>
          <a:lstStyle/>
          <a:p>
            <a:fld id="{E78A52BF-B1E0-4539-882D-D459EBC13E0C}" type="slidenum">
              <a:rPr lang="en-US" smtClean="0"/>
              <a:t>69</a:t>
            </a:fld>
            <a:endParaRPr lang="en-US"/>
          </a:p>
        </p:txBody>
      </p:sp>
    </p:spTree>
    <p:extLst>
      <p:ext uri="{BB962C8B-B14F-4D97-AF65-F5344CB8AC3E}">
        <p14:creationId xmlns:p14="http://schemas.microsoft.com/office/powerpoint/2010/main" val="357102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5698-E0FD-B54E-94B7-9B8B9FC50B3E}"/>
              </a:ext>
            </a:extLst>
          </p:cNvPr>
          <p:cNvSpPr>
            <a:spLocks noGrp="1"/>
          </p:cNvSpPr>
          <p:nvPr>
            <p:ph type="title"/>
          </p:nvPr>
        </p:nvSpPr>
        <p:spPr/>
        <p:txBody>
          <a:bodyPr>
            <a:normAutofit/>
          </a:bodyPr>
          <a:lstStyle/>
          <a:p>
            <a:r>
              <a:rPr lang="en-US" dirty="0"/>
              <a:t>Regulatory Compliance</a:t>
            </a:r>
          </a:p>
        </p:txBody>
      </p:sp>
      <p:sp>
        <p:nvSpPr>
          <p:cNvPr id="3" name="Content Placeholder 2">
            <a:extLst>
              <a:ext uri="{FF2B5EF4-FFF2-40B4-BE49-F238E27FC236}">
                <a16:creationId xmlns:a16="http://schemas.microsoft.com/office/drawing/2014/main" id="{D4D1977C-159F-EC45-B16F-BD5BAB243A4C}"/>
              </a:ext>
            </a:extLst>
          </p:cNvPr>
          <p:cNvSpPr>
            <a:spLocks noGrp="1"/>
          </p:cNvSpPr>
          <p:nvPr>
            <p:ph idx="1"/>
          </p:nvPr>
        </p:nvSpPr>
        <p:spPr/>
        <p:txBody>
          <a:bodyPr/>
          <a:lstStyle/>
          <a:p>
            <a:pPr marL="0" indent="0">
              <a:lnSpc>
                <a:spcPct val="150000"/>
              </a:lnSpc>
              <a:buNone/>
            </a:pPr>
            <a:r>
              <a:rPr lang="en-US" b="1" dirty="0"/>
              <a:t>Consumer Financial Protection Bureau </a:t>
            </a:r>
          </a:p>
          <a:p>
            <a:pPr lvl="1">
              <a:lnSpc>
                <a:spcPct val="150000"/>
              </a:lnSpc>
            </a:pPr>
            <a:r>
              <a:rPr lang="en-US" dirty="0"/>
              <a:t>Educates and protects consumers</a:t>
            </a:r>
          </a:p>
          <a:p>
            <a:pPr lvl="1">
              <a:lnSpc>
                <a:spcPct val="150000"/>
              </a:lnSpc>
            </a:pPr>
            <a:r>
              <a:rPr lang="en-US" dirty="0"/>
              <a:t>Regulates lending practices</a:t>
            </a:r>
          </a:p>
          <a:p>
            <a:pPr lvl="1">
              <a:lnSpc>
                <a:spcPct val="150000"/>
              </a:lnSpc>
            </a:pPr>
            <a:r>
              <a:rPr lang="en-US" dirty="0"/>
              <a:t>Enforces consumer protection laws</a:t>
            </a:r>
          </a:p>
        </p:txBody>
      </p:sp>
      <p:sp>
        <p:nvSpPr>
          <p:cNvPr id="4" name="Slide Number Placeholder 3">
            <a:extLst>
              <a:ext uri="{FF2B5EF4-FFF2-40B4-BE49-F238E27FC236}">
                <a16:creationId xmlns:a16="http://schemas.microsoft.com/office/drawing/2014/main" id="{085DDF37-EC91-4859-B685-0656058C43FF}"/>
              </a:ext>
            </a:extLst>
          </p:cNvPr>
          <p:cNvSpPr>
            <a:spLocks noGrp="1"/>
          </p:cNvSpPr>
          <p:nvPr>
            <p:ph type="sldNum" sz="quarter" idx="12"/>
          </p:nvPr>
        </p:nvSpPr>
        <p:spPr/>
        <p:txBody>
          <a:bodyPr/>
          <a:lstStyle/>
          <a:p>
            <a:fld id="{E78A52BF-B1E0-4539-882D-D459EBC13E0C}" type="slidenum">
              <a:rPr lang="en-US" smtClean="0"/>
              <a:t>7</a:t>
            </a:fld>
            <a:endParaRPr lang="en-US"/>
          </a:p>
        </p:txBody>
      </p:sp>
    </p:spTree>
    <p:extLst>
      <p:ext uri="{BB962C8B-B14F-4D97-AF65-F5344CB8AC3E}">
        <p14:creationId xmlns:p14="http://schemas.microsoft.com/office/powerpoint/2010/main" val="2497090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104F-3E56-1446-BD25-ADE78B435BF1}"/>
              </a:ext>
            </a:extLst>
          </p:cNvPr>
          <p:cNvSpPr>
            <a:spLocks noGrp="1"/>
          </p:cNvSpPr>
          <p:nvPr>
            <p:ph type="title"/>
          </p:nvPr>
        </p:nvSpPr>
        <p:spPr/>
        <p:txBody>
          <a:bodyPr/>
          <a:lstStyle/>
          <a:p>
            <a:pPr algn="ctr"/>
            <a:r>
              <a:rPr lang="en-US" dirty="0"/>
              <a:t>Thank you!</a:t>
            </a:r>
          </a:p>
        </p:txBody>
      </p:sp>
      <p:sp>
        <p:nvSpPr>
          <p:cNvPr id="3" name="Text Placeholder 2">
            <a:extLst>
              <a:ext uri="{FF2B5EF4-FFF2-40B4-BE49-F238E27FC236}">
                <a16:creationId xmlns:a16="http://schemas.microsoft.com/office/drawing/2014/main" id="{64BF17B5-36D4-B44C-AC69-2B27A5CC9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98E47B-4F32-4748-9A53-D8C50C0F99CC}"/>
              </a:ext>
            </a:extLst>
          </p:cNvPr>
          <p:cNvSpPr>
            <a:spLocks noGrp="1"/>
          </p:cNvSpPr>
          <p:nvPr>
            <p:ph type="sldNum" sz="quarter" idx="12"/>
          </p:nvPr>
        </p:nvSpPr>
        <p:spPr/>
        <p:txBody>
          <a:bodyPr/>
          <a:lstStyle/>
          <a:p>
            <a:fld id="{E78A52BF-B1E0-4539-882D-D459EBC13E0C}" type="slidenum">
              <a:rPr lang="en-US" smtClean="0"/>
              <a:t>70</a:t>
            </a:fld>
            <a:endParaRPr lang="en-US"/>
          </a:p>
        </p:txBody>
      </p:sp>
    </p:spTree>
    <p:extLst>
      <p:ext uri="{BB962C8B-B14F-4D97-AF65-F5344CB8AC3E}">
        <p14:creationId xmlns:p14="http://schemas.microsoft.com/office/powerpoint/2010/main" val="5860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5698-E0FD-B54E-94B7-9B8B9FC50B3E}"/>
              </a:ext>
            </a:extLst>
          </p:cNvPr>
          <p:cNvSpPr>
            <a:spLocks noGrp="1"/>
          </p:cNvSpPr>
          <p:nvPr>
            <p:ph type="title"/>
          </p:nvPr>
        </p:nvSpPr>
        <p:spPr/>
        <p:txBody>
          <a:bodyPr/>
          <a:lstStyle/>
          <a:p>
            <a:r>
              <a:rPr lang="en-US"/>
              <a:t>Regulatory Compliance</a:t>
            </a:r>
            <a:endParaRPr lang="en-US" dirty="0"/>
          </a:p>
        </p:txBody>
      </p:sp>
      <p:sp>
        <p:nvSpPr>
          <p:cNvPr id="3" name="Content Placeholder 2">
            <a:extLst>
              <a:ext uri="{FF2B5EF4-FFF2-40B4-BE49-F238E27FC236}">
                <a16:creationId xmlns:a16="http://schemas.microsoft.com/office/drawing/2014/main" id="{D4D1977C-159F-EC45-B16F-BD5BAB243A4C}"/>
              </a:ext>
            </a:extLst>
          </p:cNvPr>
          <p:cNvSpPr>
            <a:spLocks noGrp="1"/>
          </p:cNvSpPr>
          <p:nvPr>
            <p:ph idx="1"/>
          </p:nvPr>
        </p:nvSpPr>
        <p:spPr/>
        <p:txBody>
          <a:bodyPr/>
          <a:lstStyle/>
          <a:p>
            <a:pPr marL="0" indent="0">
              <a:lnSpc>
                <a:spcPct val="150000"/>
              </a:lnSpc>
              <a:buNone/>
            </a:pPr>
            <a:r>
              <a:rPr lang="en-US" b="1"/>
              <a:t>TRID</a:t>
            </a:r>
          </a:p>
          <a:p>
            <a:pPr lvl="1">
              <a:lnSpc>
                <a:spcPct val="150000"/>
              </a:lnSpc>
            </a:pPr>
            <a:r>
              <a:rPr lang="en-US"/>
              <a:t>Loan Estimate (LE)</a:t>
            </a:r>
          </a:p>
          <a:p>
            <a:pPr lvl="1">
              <a:lnSpc>
                <a:spcPct val="150000"/>
              </a:lnSpc>
            </a:pPr>
            <a:r>
              <a:rPr lang="en-US"/>
              <a:t>Closing Disclosure (CD)</a:t>
            </a:r>
            <a:endParaRPr lang="en-US" dirty="0"/>
          </a:p>
        </p:txBody>
      </p:sp>
      <p:sp>
        <p:nvSpPr>
          <p:cNvPr id="4" name="Slide Number Placeholder 3">
            <a:extLst>
              <a:ext uri="{FF2B5EF4-FFF2-40B4-BE49-F238E27FC236}">
                <a16:creationId xmlns:a16="http://schemas.microsoft.com/office/drawing/2014/main" id="{1F939440-C5DE-4B7E-8083-55814DBBD64F}"/>
              </a:ext>
            </a:extLst>
          </p:cNvPr>
          <p:cNvSpPr>
            <a:spLocks noGrp="1"/>
          </p:cNvSpPr>
          <p:nvPr>
            <p:ph type="sldNum" sz="quarter" idx="12"/>
          </p:nvPr>
        </p:nvSpPr>
        <p:spPr/>
        <p:txBody>
          <a:bodyPr/>
          <a:lstStyle/>
          <a:p>
            <a:fld id="{E78A52BF-B1E0-4539-882D-D459EBC13E0C}" type="slidenum">
              <a:rPr lang="en-US" smtClean="0"/>
              <a:t>8</a:t>
            </a:fld>
            <a:endParaRPr lang="en-US"/>
          </a:p>
        </p:txBody>
      </p:sp>
    </p:spTree>
    <p:extLst>
      <p:ext uri="{BB962C8B-B14F-4D97-AF65-F5344CB8AC3E}">
        <p14:creationId xmlns:p14="http://schemas.microsoft.com/office/powerpoint/2010/main" val="4004789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2FC3-3831-7945-8CAF-5647252C15BA}"/>
              </a:ext>
            </a:extLst>
          </p:cNvPr>
          <p:cNvSpPr>
            <a:spLocks noGrp="1"/>
          </p:cNvSpPr>
          <p:nvPr>
            <p:ph type="title"/>
          </p:nvPr>
        </p:nvSpPr>
        <p:spPr>
          <a:xfrm>
            <a:off x="4716877" y="1277498"/>
            <a:ext cx="5981602" cy="1532815"/>
          </a:xfrm>
        </p:spPr>
        <p:txBody>
          <a:bodyPr>
            <a:normAutofit/>
          </a:bodyPr>
          <a:lstStyle/>
          <a:p>
            <a:r>
              <a:rPr lang="en-US" dirty="0"/>
              <a:t>Key Players in the Mortgage Cycle</a:t>
            </a:r>
          </a:p>
        </p:txBody>
      </p:sp>
      <p:sp>
        <p:nvSpPr>
          <p:cNvPr id="3" name="Content Placeholder 2">
            <a:extLst>
              <a:ext uri="{FF2B5EF4-FFF2-40B4-BE49-F238E27FC236}">
                <a16:creationId xmlns:a16="http://schemas.microsoft.com/office/drawing/2014/main" id="{0505543A-2819-1F40-A8DD-88E0CC714845}"/>
              </a:ext>
            </a:extLst>
          </p:cNvPr>
          <p:cNvSpPr>
            <a:spLocks noGrp="1"/>
          </p:cNvSpPr>
          <p:nvPr>
            <p:ph idx="1"/>
          </p:nvPr>
        </p:nvSpPr>
        <p:spPr>
          <a:xfrm>
            <a:off x="4716878" y="2989701"/>
            <a:ext cx="5981601" cy="3187262"/>
          </a:xfrm>
        </p:spPr>
        <p:txBody>
          <a:bodyPr/>
          <a:lstStyle/>
          <a:p>
            <a:r>
              <a:rPr lang="en-US" dirty="0"/>
              <a:t>Intermediaries</a:t>
            </a:r>
          </a:p>
          <a:p>
            <a:r>
              <a:rPr lang="en-US" dirty="0"/>
              <a:t>Investors</a:t>
            </a:r>
          </a:p>
          <a:p>
            <a:r>
              <a:rPr lang="en-US" dirty="0"/>
              <a:t>Other specialized players</a:t>
            </a:r>
          </a:p>
        </p:txBody>
      </p:sp>
      <p:sp>
        <p:nvSpPr>
          <p:cNvPr id="4" name="Slide Number Placeholder 3">
            <a:extLst>
              <a:ext uri="{FF2B5EF4-FFF2-40B4-BE49-F238E27FC236}">
                <a16:creationId xmlns:a16="http://schemas.microsoft.com/office/drawing/2014/main" id="{883B4599-12F7-42E7-BBDD-A32F1F3DA629}"/>
              </a:ext>
            </a:extLst>
          </p:cNvPr>
          <p:cNvSpPr>
            <a:spLocks noGrp="1"/>
          </p:cNvSpPr>
          <p:nvPr>
            <p:ph type="sldNum" sz="quarter" idx="12"/>
          </p:nvPr>
        </p:nvSpPr>
        <p:spPr/>
        <p:txBody>
          <a:bodyPr/>
          <a:lstStyle/>
          <a:p>
            <a:fld id="{E78A52BF-B1E0-4539-882D-D459EBC13E0C}" type="slidenum">
              <a:rPr lang="en-US" smtClean="0"/>
              <a:t>9</a:t>
            </a:fld>
            <a:endParaRPr lang="en-US"/>
          </a:p>
        </p:txBody>
      </p:sp>
    </p:spTree>
    <p:extLst>
      <p:ext uri="{BB962C8B-B14F-4D97-AF65-F5344CB8AC3E}">
        <p14:creationId xmlns:p14="http://schemas.microsoft.com/office/powerpoint/2010/main" val="43776995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4E6F"/>
      </a:dk2>
      <a:lt2>
        <a:srgbClr val="BFE7F7"/>
      </a:lt2>
      <a:accent1>
        <a:srgbClr val="A9AB36"/>
      </a:accent1>
      <a:accent2>
        <a:srgbClr val="ED7D31"/>
      </a:accent2>
      <a:accent3>
        <a:srgbClr val="EFC819"/>
      </a:accent3>
      <a:accent4>
        <a:srgbClr val="F8F2E3"/>
      </a:accent4>
      <a:accent5>
        <a:srgbClr val="F2EADA"/>
      </a:accent5>
      <a:accent6>
        <a:srgbClr val="FAB389"/>
      </a:accent6>
      <a:hlink>
        <a:srgbClr val="4DA5C5"/>
      </a:hlink>
      <a:folHlink>
        <a:srgbClr val="FF44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19066</TotalTime>
  <Words>1904</Words>
  <Application>Microsoft Office PowerPoint</Application>
  <PresentationFormat>Widescreen</PresentationFormat>
  <Paragraphs>447</Paragraphs>
  <Slides>70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Avenir Next LT Pro</vt:lpstr>
      <vt:lpstr>Calibri</vt:lpstr>
      <vt:lpstr>Century Gothic Pro</vt:lpstr>
      <vt:lpstr>Courier New</vt:lpstr>
      <vt:lpstr>Franklin Gothic Book</vt:lpstr>
      <vt:lpstr>Georgia Pro</vt:lpstr>
      <vt:lpstr>Georgia Pro Black</vt:lpstr>
      <vt:lpstr>Wingdings 3</vt:lpstr>
      <vt:lpstr>Office Theme</vt:lpstr>
      <vt:lpstr>Legal Disclosure</vt:lpstr>
      <vt:lpstr>For Sale to Sold</vt:lpstr>
      <vt:lpstr>Today’s Presentation</vt:lpstr>
      <vt:lpstr>Chapter One</vt:lpstr>
      <vt:lpstr>The Mortgage Cycle</vt:lpstr>
      <vt:lpstr>Regulatory Compliance</vt:lpstr>
      <vt:lpstr>Regulatory Compliance</vt:lpstr>
      <vt:lpstr>Regulatory Compliance</vt:lpstr>
      <vt:lpstr>Key Players in the Mortgage Cycle</vt:lpstr>
      <vt:lpstr>Chapter Two</vt:lpstr>
      <vt:lpstr>Loan Types</vt:lpstr>
      <vt:lpstr>Loan Programs</vt:lpstr>
      <vt:lpstr>Loan Program Considerations</vt:lpstr>
      <vt:lpstr>The Loan Application</vt:lpstr>
      <vt:lpstr>Questions that Encourage  Quality Information</vt:lpstr>
      <vt:lpstr>Questions that Encourage  Quality Information</vt:lpstr>
      <vt:lpstr>Tips for the Fastest Trip to the Closing Table </vt:lpstr>
      <vt:lpstr>Section 1: Borrower Information  </vt:lpstr>
      <vt:lpstr>Section 1: Borrower Information</vt:lpstr>
      <vt:lpstr>Section 1: Borrower Information</vt:lpstr>
      <vt:lpstr>Section 1: Borrower Information</vt:lpstr>
      <vt:lpstr>Section 2: Financial Information – Assets and Liabilities</vt:lpstr>
      <vt:lpstr>Section 2: Financial Information – Assets and Liabilities</vt:lpstr>
      <vt:lpstr>Section 3: Financial Information – Real Estate</vt:lpstr>
      <vt:lpstr>Section 4:  Loan and Property Information</vt:lpstr>
      <vt:lpstr>Section 5: Declarations</vt:lpstr>
      <vt:lpstr>Section 6: Acknowledgments and Agreements</vt:lpstr>
      <vt:lpstr>Section 7: Military Service   Section 8: Demographic Information</vt:lpstr>
      <vt:lpstr>Section 9: Loan Originator Information</vt:lpstr>
      <vt:lpstr>Lender Loan Information </vt:lpstr>
      <vt:lpstr>PowerPoint Presentation</vt:lpstr>
      <vt:lpstr>Lender Loan Information</vt:lpstr>
      <vt:lpstr>Chapter Three</vt:lpstr>
      <vt:lpstr>Processing Responsibilities</vt:lpstr>
      <vt:lpstr>Why All the Documentation?</vt:lpstr>
      <vt:lpstr>Loan Documentation</vt:lpstr>
      <vt:lpstr>Efficiencies of Automated Underwriting</vt:lpstr>
      <vt:lpstr>Preparing the Loan for Underwriting</vt:lpstr>
      <vt:lpstr>Qualifying Ratios</vt:lpstr>
      <vt:lpstr>Housing Ratio</vt:lpstr>
      <vt:lpstr>Debt-to-Income (DTI) Ratio</vt:lpstr>
      <vt:lpstr>Loan-to-Value (LTV) Ratios</vt:lpstr>
      <vt:lpstr>LTV Ratio</vt:lpstr>
      <vt:lpstr>CLTV/TLTV Ratio</vt:lpstr>
      <vt:lpstr>Chapter Four</vt:lpstr>
      <vt:lpstr>Credit: Measuring Willingness to Repay</vt:lpstr>
      <vt:lpstr>Credit: Measuring Willingness to Repay</vt:lpstr>
      <vt:lpstr>Credit: Measuring Willingness to Repay</vt:lpstr>
      <vt:lpstr>Capacity: Assessing the Ability to Repay</vt:lpstr>
      <vt:lpstr>Capacity: Assessing the Ability to Repay</vt:lpstr>
      <vt:lpstr>Capital: Evaluating the Commitment to Repay</vt:lpstr>
      <vt:lpstr>Capital: Evaluating the Commitment to Repay</vt:lpstr>
      <vt:lpstr>10 Things Homebuyers Should Avoid Before Closing Their Mortgage</vt:lpstr>
      <vt:lpstr>Collateral:  Confirming the Property’s Value and Marketability</vt:lpstr>
      <vt:lpstr>5 Things Your Homebuyers Should Know About Appraisals</vt:lpstr>
      <vt:lpstr>Collateral:  Confirming the Property’s Value and Marketability</vt:lpstr>
      <vt:lpstr>Chapter Five</vt:lpstr>
      <vt:lpstr>How MI Works</vt:lpstr>
      <vt:lpstr>MI Gives You an Extra Advantage</vt:lpstr>
      <vt:lpstr>How MI Benefits Your Homebuyers</vt:lpstr>
      <vt:lpstr>Increased Buying Power</vt:lpstr>
      <vt:lpstr>Expanded Cash-Flow Options</vt:lpstr>
      <vt:lpstr>Lower Monthly Payments</vt:lpstr>
      <vt:lpstr>Cancellable</vt:lpstr>
      <vt:lpstr>The Cost  of MI</vt:lpstr>
      <vt:lpstr>Common MI Premium Plans</vt:lpstr>
      <vt:lpstr>Borrower-Paid Monthly Premiums</vt:lpstr>
      <vt:lpstr>Borrower-Paid Single Premiums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Munroe</dc:creator>
  <cp:lastModifiedBy>Carl Wiggins</cp:lastModifiedBy>
  <cp:revision>805</cp:revision>
  <cp:lastPrinted>2021-01-06T19:03:54Z</cp:lastPrinted>
  <dcterms:created xsi:type="dcterms:W3CDTF">2020-08-12T16:20:17Z</dcterms:created>
  <dcterms:modified xsi:type="dcterms:W3CDTF">2021-03-05T19:40:08Z</dcterms:modified>
</cp:coreProperties>
</file>